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4501d1078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42397777941e9"/>
  </p:sldMasterIdLst>
  <p:sldIdLst>
    <p:sldId xmlns:r="http://schemas.openxmlformats.org/officeDocument/2006/relationships" id="256" r:id="Rb3ed2c72816245f9"/>
    <p:sldId xmlns:r="http://schemas.openxmlformats.org/officeDocument/2006/relationships" id="257" r:id="R843a2dc11b764816"/>
    <p:sldId xmlns:r="http://schemas.openxmlformats.org/officeDocument/2006/relationships" id="258" r:id="R3af44d7be396401c"/>
    <p:sldId xmlns:r="http://schemas.openxmlformats.org/officeDocument/2006/relationships" id="259" r:id="Rfbd9523fb61741b7"/>
    <p:sldId xmlns:r="http://schemas.openxmlformats.org/officeDocument/2006/relationships" id="260" r:id="R34037cf617e84248"/>
    <p:sldId xmlns:r="http://schemas.openxmlformats.org/officeDocument/2006/relationships" id="261" r:id="R074fe7520b6e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42397777941e9" /><Relationship Type="http://schemas.openxmlformats.org/officeDocument/2006/relationships/slide" Target="/ppt/slides/slide1.xml" Id="Rb3ed2c72816245f9" /><Relationship Type="http://schemas.openxmlformats.org/officeDocument/2006/relationships/slide" Target="/ppt/slides/slide2.xml" Id="R843a2dc11b764816" /><Relationship Type="http://schemas.openxmlformats.org/officeDocument/2006/relationships/slide" Target="/ppt/slides/slide3.xml" Id="R3af44d7be396401c" /><Relationship Type="http://schemas.openxmlformats.org/officeDocument/2006/relationships/slide" Target="/ppt/slides/slide4.xml" Id="Rfbd9523fb61741b7" /><Relationship Type="http://schemas.openxmlformats.org/officeDocument/2006/relationships/slide" Target="/ppt/slides/slide5.xml" Id="R34037cf617e84248" /><Relationship Type="http://schemas.openxmlformats.org/officeDocument/2006/relationships/slide" Target="/ppt/slides/slide6.xml" Id="R074fe7520b6e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5a5a4197c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f9fa8779b48a3" /><Relationship Type="http://schemas.openxmlformats.org/officeDocument/2006/relationships/theme" Target="/ppt/slideMasters/theme/theme1.xml" Id="R2f61d26d012c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f9fa8779b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a5c324043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a4d0b407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5d160b992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273975891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6630e4b59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7ad0b89a1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CSC ACCOUNTING (NORWAY)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CSC ACCOUNTING (NORWAY)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6 506 527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2 375 377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83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oslo@intertrustgroup.com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www.intertrustgroup.com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997 421 035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