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8f3ac37444d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b68c903d44d61"/>
  </p:sldMasterIdLst>
  <p:sldIdLst>
    <p:sldId xmlns:r="http://schemas.openxmlformats.org/officeDocument/2006/relationships" id="256" r:id="Re508a16f4f8e466c"/>
    <p:sldId xmlns:r="http://schemas.openxmlformats.org/officeDocument/2006/relationships" id="257" r:id="Rf68b28f32cc7439a"/>
    <p:sldId xmlns:r="http://schemas.openxmlformats.org/officeDocument/2006/relationships" id="258" r:id="R307c5f9723874fc9"/>
    <p:sldId xmlns:r="http://schemas.openxmlformats.org/officeDocument/2006/relationships" id="259" r:id="R5fc009d7801f4297"/>
    <p:sldId xmlns:r="http://schemas.openxmlformats.org/officeDocument/2006/relationships" id="260" r:id="Rc7e1fd940da44ae2"/>
    <p:sldId xmlns:r="http://schemas.openxmlformats.org/officeDocument/2006/relationships" id="261" r:id="R8604b87421744b0f"/>
    <p:sldId xmlns:r="http://schemas.openxmlformats.org/officeDocument/2006/relationships" id="262" r:id="R6d848b5099df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b68c903d44d61" /><Relationship Type="http://schemas.openxmlformats.org/officeDocument/2006/relationships/slide" Target="/ppt/slides/slide1.xml" Id="Re508a16f4f8e466c" /><Relationship Type="http://schemas.openxmlformats.org/officeDocument/2006/relationships/slide" Target="/ppt/slides/slide2.xml" Id="Rf68b28f32cc7439a" /><Relationship Type="http://schemas.openxmlformats.org/officeDocument/2006/relationships/slide" Target="/ppt/slides/slide3.xml" Id="R307c5f9723874fc9" /><Relationship Type="http://schemas.openxmlformats.org/officeDocument/2006/relationships/slide" Target="/ppt/slides/slide4.xml" Id="R5fc009d7801f4297" /><Relationship Type="http://schemas.openxmlformats.org/officeDocument/2006/relationships/slide" Target="/ppt/slides/slide5.xml" Id="Rc7e1fd940da44ae2" /><Relationship Type="http://schemas.openxmlformats.org/officeDocument/2006/relationships/slide" Target="/ppt/slides/slide6.xml" Id="R8604b87421744b0f" /><Relationship Type="http://schemas.openxmlformats.org/officeDocument/2006/relationships/slide" Target="/ppt/slides/slide7.xml" Id="R6d848b5099df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367001d9d4b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6c80ed00843ce" /><Relationship Type="http://schemas.openxmlformats.org/officeDocument/2006/relationships/theme" Target="/ppt/slideMasters/theme/theme1.xml" Id="Re0b3c7c789ae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6c80ed008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19518e61e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18375ea1b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26c74f78c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bb2a8975145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8a1fa598a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ae4bcb2f9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7605804bc41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AJI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−419 684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ELLINGSEN CAROLINE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terrasse 71A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post@ajistreetfood.no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www.ajispiseri.no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