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b2052ece404f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49e03a4a9b4b11"/>
  </p:sldMasterIdLst>
  <p:sldIdLst>
    <p:sldId xmlns:r="http://schemas.openxmlformats.org/officeDocument/2006/relationships" id="256" r:id="Rd9850f90acba4a44"/>
    <p:sldId xmlns:r="http://schemas.openxmlformats.org/officeDocument/2006/relationships" id="257" r:id="R21e4f3ae81924b1b"/>
    <p:sldId xmlns:r="http://schemas.openxmlformats.org/officeDocument/2006/relationships" id="258" r:id="R4243e71b5895454b"/>
    <p:sldId xmlns:r="http://schemas.openxmlformats.org/officeDocument/2006/relationships" id="259" r:id="R61673f1a32b24cb3"/>
    <p:sldId xmlns:r="http://schemas.openxmlformats.org/officeDocument/2006/relationships" id="260" r:id="R86e19a775d484444"/>
    <p:sldId xmlns:r="http://schemas.openxmlformats.org/officeDocument/2006/relationships" id="261" r:id="R6dae67c8504944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9e03a4a9b4b11" /><Relationship Type="http://schemas.openxmlformats.org/officeDocument/2006/relationships/slide" Target="/ppt/slides/slide1.xml" Id="Rd9850f90acba4a44" /><Relationship Type="http://schemas.openxmlformats.org/officeDocument/2006/relationships/slide" Target="/ppt/slides/slide2.xml" Id="R21e4f3ae81924b1b" /><Relationship Type="http://schemas.openxmlformats.org/officeDocument/2006/relationships/slide" Target="/ppt/slides/slide3.xml" Id="R4243e71b5895454b" /><Relationship Type="http://schemas.openxmlformats.org/officeDocument/2006/relationships/slide" Target="/ppt/slides/slide4.xml" Id="R61673f1a32b24cb3" /><Relationship Type="http://schemas.openxmlformats.org/officeDocument/2006/relationships/slide" Target="/ppt/slides/slide5.xml" Id="R86e19a775d484444" /><Relationship Type="http://schemas.openxmlformats.org/officeDocument/2006/relationships/slide" Target="/ppt/slides/slide6.xml" Id="R6dae67c8504944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eb0361ca6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2c107a3424028" /><Relationship Type="http://schemas.openxmlformats.org/officeDocument/2006/relationships/theme" Target="/ppt/slideMasters/theme/theme1.xml" Id="R7ac2743673f84a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2c107a342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bb27c8c454a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8ac9db13b41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b10cce8ba41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1ec028e9046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cb692af1b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22d5908754e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VINSTRA AUTOSERVICE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VINSTRA AUTOSERVICE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VINSTRA AUTOSERVICE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VINSTRA AUTOSERVICE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VINSTRA AUTOSERVICE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VINSTRA AUTOSERVICE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ØSTLIE HELGE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VINSTRA AUTOSERVICE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997 433 513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VINSTRA AUTOSERVICE AS</a:t>
            </a:r>
          </a:p>
        </p:txBody>
      </p:sp>
    </p:spTree>
  </p:cSld>
  <p:clrMapOvr>
    <a:masterClrMapping xmlns:a="http://schemas.openxmlformats.org/drawingml/2006/main"/>
  </p:clrMapOvr>
</p:sld>
</file>