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272c7bc17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d6262c4b945f9"/>
  </p:sldMasterIdLst>
  <p:sldIdLst>
    <p:sldId xmlns:r="http://schemas.openxmlformats.org/officeDocument/2006/relationships" id="256" r:id="R84cbde65cace456c"/>
    <p:sldId xmlns:r="http://schemas.openxmlformats.org/officeDocument/2006/relationships" id="257" r:id="R2d12d697997d43e2"/>
    <p:sldId xmlns:r="http://schemas.openxmlformats.org/officeDocument/2006/relationships" id="258" r:id="R3c7962b1689240e0"/>
    <p:sldId xmlns:r="http://schemas.openxmlformats.org/officeDocument/2006/relationships" id="259" r:id="R1fda65c912e34700"/>
    <p:sldId xmlns:r="http://schemas.openxmlformats.org/officeDocument/2006/relationships" id="260" r:id="Rce3a0857a7654cae"/>
    <p:sldId xmlns:r="http://schemas.openxmlformats.org/officeDocument/2006/relationships" id="261" r:id="R7e5fdeced0dc4693"/>
    <p:sldId xmlns:r="http://schemas.openxmlformats.org/officeDocument/2006/relationships" id="262" r:id="R22f9552af22e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d6262c4b945f9" /><Relationship Type="http://schemas.openxmlformats.org/officeDocument/2006/relationships/slide" Target="/ppt/slides/slide1.xml" Id="R84cbde65cace456c" /><Relationship Type="http://schemas.openxmlformats.org/officeDocument/2006/relationships/slide" Target="/ppt/slides/slide2.xml" Id="R2d12d697997d43e2" /><Relationship Type="http://schemas.openxmlformats.org/officeDocument/2006/relationships/slide" Target="/ppt/slides/slide3.xml" Id="R3c7962b1689240e0" /><Relationship Type="http://schemas.openxmlformats.org/officeDocument/2006/relationships/slide" Target="/ppt/slides/slide4.xml" Id="R1fda65c912e34700" /><Relationship Type="http://schemas.openxmlformats.org/officeDocument/2006/relationships/slide" Target="/ppt/slides/slide5.xml" Id="Rce3a0857a7654cae" /><Relationship Type="http://schemas.openxmlformats.org/officeDocument/2006/relationships/slide" Target="/ppt/slides/slide6.xml" Id="R7e5fdeced0dc4693" /><Relationship Type="http://schemas.openxmlformats.org/officeDocument/2006/relationships/slide" Target="/ppt/slides/slide7.xml" Id="R22f9552af22e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82476f9d6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9f5f91eb44b7d" /><Relationship Type="http://schemas.openxmlformats.org/officeDocument/2006/relationships/theme" Target="/ppt/slideMasters/theme/theme1.xml" Id="Rccfe99a75ff1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9f5f91eb4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f72eaec68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e6ef7837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22374614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340ba9fc1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304cf8da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1b868d17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4aa44ffc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PLIM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4 576 004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LØTVEIT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Valstads vei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997 438 698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PLIM AS</a:t>
            </a:r>
          </a:p>
        </p:txBody>
      </p:sp>
    </p:spTree>
  </p:cSld>
  <p:clrMapOvr>
    <a:masterClrMapping xmlns:a="http://schemas.openxmlformats.org/drawingml/2006/main"/>
  </p:clrMapOvr>
</p:sld>
</file>