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648c70c70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614a3627643b9"/>
  </p:sldMasterIdLst>
  <p:sldIdLst>
    <p:sldId xmlns:r="http://schemas.openxmlformats.org/officeDocument/2006/relationships" id="256" r:id="Rdee952bcb9b14e26"/>
    <p:sldId xmlns:r="http://schemas.openxmlformats.org/officeDocument/2006/relationships" id="257" r:id="Rb29b3b7af62f4bb4"/>
    <p:sldId xmlns:r="http://schemas.openxmlformats.org/officeDocument/2006/relationships" id="258" r:id="Ra30fb70fe6104d0b"/>
    <p:sldId xmlns:r="http://schemas.openxmlformats.org/officeDocument/2006/relationships" id="259" r:id="Rac1dcdf58de143f8"/>
    <p:sldId xmlns:r="http://schemas.openxmlformats.org/officeDocument/2006/relationships" id="260" r:id="Rc81d756f742d45b6"/>
    <p:sldId xmlns:r="http://schemas.openxmlformats.org/officeDocument/2006/relationships" id="261" r:id="R572cd47d9417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614a3627643b9" /><Relationship Type="http://schemas.openxmlformats.org/officeDocument/2006/relationships/slide" Target="/ppt/slides/slide1.xml" Id="Rdee952bcb9b14e26" /><Relationship Type="http://schemas.openxmlformats.org/officeDocument/2006/relationships/slide" Target="/ppt/slides/slide2.xml" Id="Rb29b3b7af62f4bb4" /><Relationship Type="http://schemas.openxmlformats.org/officeDocument/2006/relationships/slide" Target="/ppt/slides/slide3.xml" Id="Ra30fb70fe6104d0b" /><Relationship Type="http://schemas.openxmlformats.org/officeDocument/2006/relationships/slide" Target="/ppt/slides/slide4.xml" Id="Rac1dcdf58de143f8" /><Relationship Type="http://schemas.openxmlformats.org/officeDocument/2006/relationships/slide" Target="/ppt/slides/slide5.xml" Id="Rc81d756f742d45b6" /><Relationship Type="http://schemas.openxmlformats.org/officeDocument/2006/relationships/slide" Target="/ppt/slides/slide6.xml" Id="R572cd47d9417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f13998688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2a2f896694bcd" /><Relationship Type="http://schemas.openxmlformats.org/officeDocument/2006/relationships/theme" Target="/ppt/slideMasters/theme/theme1.xml" Id="R48879535236b4a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2a2f89669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3db28b0c45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bd5b42149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8b636aa6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a5a18fe7b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e3f8fd542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f8ab81322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NARUM EFTERFØLGER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NARUM EFTERFØLGER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EICE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NILSSEN MORTEN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NARUM EFTERFØLGER AS</a:t>
            </a:r>
          </a:p>
        </p:txBody>
      </p:sp>
    </p:spTree>
  </p:cSld>
  <p:clrMapOvr>
    <a:masterClrMapping xmlns:a="http://schemas.openxmlformats.org/drawingml/2006/main"/>
  </p:clrMapOvr>
</p:sld>
</file>