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0e2b498ebd945d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ab08de15b6f48bf"/>
  </p:sldMasterIdLst>
  <p:sldIdLst>
    <p:sldId xmlns:r="http://schemas.openxmlformats.org/officeDocument/2006/relationships" id="256" r:id="Rab709a6162a8426f"/>
    <p:sldId xmlns:r="http://schemas.openxmlformats.org/officeDocument/2006/relationships" id="257" r:id="R536f01951bbb49e4"/>
    <p:sldId xmlns:r="http://schemas.openxmlformats.org/officeDocument/2006/relationships" id="258" r:id="R8cc3c6fb172c4cc7"/>
    <p:sldId xmlns:r="http://schemas.openxmlformats.org/officeDocument/2006/relationships" id="259" r:id="Ra59cd20d380a4e86"/>
    <p:sldId xmlns:r="http://schemas.openxmlformats.org/officeDocument/2006/relationships" id="260" r:id="R59b8c4d85a8c49f7"/>
    <p:sldId xmlns:r="http://schemas.openxmlformats.org/officeDocument/2006/relationships" id="261" r:id="R77f345fa34194c89"/>
    <p:sldId xmlns:r="http://schemas.openxmlformats.org/officeDocument/2006/relationships" id="262" r:id="R3f71ac7b67cf4ea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b08de15b6f48bf" /><Relationship Type="http://schemas.openxmlformats.org/officeDocument/2006/relationships/slide" Target="/ppt/slides/slide1.xml" Id="Rab709a6162a8426f" /><Relationship Type="http://schemas.openxmlformats.org/officeDocument/2006/relationships/slide" Target="/ppt/slides/slide2.xml" Id="R536f01951bbb49e4" /><Relationship Type="http://schemas.openxmlformats.org/officeDocument/2006/relationships/slide" Target="/ppt/slides/slide3.xml" Id="R8cc3c6fb172c4cc7" /><Relationship Type="http://schemas.openxmlformats.org/officeDocument/2006/relationships/slide" Target="/ppt/slides/slide4.xml" Id="Ra59cd20d380a4e86" /><Relationship Type="http://schemas.openxmlformats.org/officeDocument/2006/relationships/slide" Target="/ppt/slides/slide5.xml" Id="R59b8c4d85a8c49f7" /><Relationship Type="http://schemas.openxmlformats.org/officeDocument/2006/relationships/slide" Target="/ppt/slides/slide6.xml" Id="R77f345fa34194c89" /><Relationship Type="http://schemas.openxmlformats.org/officeDocument/2006/relationships/slide" Target="/ppt/slides/slide7.xml" Id="R3f71ac7b67cf4ea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dea49f0f694e0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9dc35a311c4cc1" /><Relationship Type="http://schemas.openxmlformats.org/officeDocument/2006/relationships/theme" Target="/ppt/slideMasters/theme/theme1.xml" Id="Rfc07de36383f4ad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89dc35a311c4cc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19f42ae5f043b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eda89a925747d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b9103409554d3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89a3d0f6b9436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04c8dbc56a49e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3cb155c40a441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261a0965f644c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SVEIN SALVESEN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SVEIN SALVESEN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SVEIN SALVESEN AS ble etablert [år] og holder til i Bekkestua.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SVEIN SALVESEN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SVEIN SALVESEN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SVEIN SALVESEN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12 359 406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7 928 284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6 244 018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41 298 856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50 715 231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SVEIN SALVESEN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SVEIN OSMUND SALVESEN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SVEIN OSMUND SALVESEN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 SALVESEN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HILDE KJOS-WENJUM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KRISTIN SALVESEN YTTRI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SVEIN SALVESEN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Svein Salvesen, Bærumsveien 225C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1357 Bekkestua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997 441 788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SVEIN SALVESEN AS</a:t>
            </a:r>
          </a:p>
        </p:txBody>
      </p:sp>
    </p:spTree>
  </p:cSld>
  <p:clrMapOvr>
    <a:masterClrMapping xmlns:a="http://schemas.openxmlformats.org/drawingml/2006/main"/>
  </p:clrMapOvr>
</p:sld>
</file>