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280860bed41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7fa2ec66e4780"/>
  </p:sldMasterIdLst>
  <p:sldIdLst>
    <p:sldId xmlns:r="http://schemas.openxmlformats.org/officeDocument/2006/relationships" id="256" r:id="Rcddedaa1a99c4b86"/>
    <p:sldId xmlns:r="http://schemas.openxmlformats.org/officeDocument/2006/relationships" id="257" r:id="R0fd7453d29864f54"/>
    <p:sldId xmlns:r="http://schemas.openxmlformats.org/officeDocument/2006/relationships" id="258" r:id="R722c2695b279404a"/>
    <p:sldId xmlns:r="http://schemas.openxmlformats.org/officeDocument/2006/relationships" id="259" r:id="R2717b7d997564e5e"/>
    <p:sldId xmlns:r="http://schemas.openxmlformats.org/officeDocument/2006/relationships" id="260" r:id="R25320b8c7b6241cf"/>
    <p:sldId xmlns:r="http://schemas.openxmlformats.org/officeDocument/2006/relationships" id="261" r:id="Rf13dbce92bae44c6"/>
    <p:sldId xmlns:r="http://schemas.openxmlformats.org/officeDocument/2006/relationships" id="262" r:id="R4c4b84ac07cd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7fa2ec66e4780" /><Relationship Type="http://schemas.openxmlformats.org/officeDocument/2006/relationships/slide" Target="/ppt/slides/slide1.xml" Id="Rcddedaa1a99c4b86" /><Relationship Type="http://schemas.openxmlformats.org/officeDocument/2006/relationships/slide" Target="/ppt/slides/slide2.xml" Id="R0fd7453d29864f54" /><Relationship Type="http://schemas.openxmlformats.org/officeDocument/2006/relationships/slide" Target="/ppt/slides/slide3.xml" Id="R722c2695b279404a" /><Relationship Type="http://schemas.openxmlformats.org/officeDocument/2006/relationships/slide" Target="/ppt/slides/slide4.xml" Id="R2717b7d997564e5e" /><Relationship Type="http://schemas.openxmlformats.org/officeDocument/2006/relationships/slide" Target="/ppt/slides/slide5.xml" Id="R25320b8c7b6241cf" /><Relationship Type="http://schemas.openxmlformats.org/officeDocument/2006/relationships/slide" Target="/ppt/slides/slide6.xml" Id="Rf13dbce92bae44c6" /><Relationship Type="http://schemas.openxmlformats.org/officeDocument/2006/relationships/slide" Target="/ppt/slides/slide7.xml" Id="R4c4b84ac07cd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68dc263e5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08eea8d6b48c2" /><Relationship Type="http://schemas.openxmlformats.org/officeDocument/2006/relationships/theme" Target="/ppt/slideMasters/theme/theme1.xml" Id="R3d2ecb707340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008eea8d6b48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783c16be5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e2fc2dce4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519ba3060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b8ecdcaa9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1637909d544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40fc53c804c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b429b533744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 INVEST AS ble etablert [år] og holder til i Sjernarøy.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986 642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2 690 544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Skitnavåg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4170 Sjernarøy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 INVEST AS</a:t>
            </a:r>
          </a:p>
        </p:txBody>
      </p:sp>
    </p:spTree>
  </p:cSld>
  <p:clrMapOvr>
    <a:masterClrMapping xmlns:a="http://schemas.openxmlformats.org/drawingml/2006/main"/>
  </p:clrMapOvr>
</p:sld>
</file>