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7855c2e5004d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12aab80b4a4493"/>
  </p:sldMasterIdLst>
  <p:sldIdLst>
    <p:sldId xmlns:r="http://schemas.openxmlformats.org/officeDocument/2006/relationships" id="256" r:id="Rfed7d7d5ce4349c9"/>
    <p:sldId xmlns:r="http://schemas.openxmlformats.org/officeDocument/2006/relationships" id="257" r:id="R531c9ca2c7124c28"/>
    <p:sldId xmlns:r="http://schemas.openxmlformats.org/officeDocument/2006/relationships" id="258" r:id="Re1bf53f92c9f4dd1"/>
    <p:sldId xmlns:r="http://schemas.openxmlformats.org/officeDocument/2006/relationships" id="259" r:id="Re0837a30b3464e44"/>
    <p:sldId xmlns:r="http://schemas.openxmlformats.org/officeDocument/2006/relationships" id="260" r:id="R38d5c3c57acb45e3"/>
    <p:sldId xmlns:r="http://schemas.openxmlformats.org/officeDocument/2006/relationships" id="261" r:id="R2b54c140458c44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12aab80b4a4493" /><Relationship Type="http://schemas.openxmlformats.org/officeDocument/2006/relationships/slide" Target="/ppt/slides/slide1.xml" Id="Rfed7d7d5ce4349c9" /><Relationship Type="http://schemas.openxmlformats.org/officeDocument/2006/relationships/slide" Target="/ppt/slides/slide2.xml" Id="R531c9ca2c7124c28" /><Relationship Type="http://schemas.openxmlformats.org/officeDocument/2006/relationships/slide" Target="/ppt/slides/slide3.xml" Id="Re1bf53f92c9f4dd1" /><Relationship Type="http://schemas.openxmlformats.org/officeDocument/2006/relationships/slide" Target="/ppt/slides/slide4.xml" Id="Re0837a30b3464e44" /><Relationship Type="http://schemas.openxmlformats.org/officeDocument/2006/relationships/slide" Target="/ppt/slides/slide5.xml" Id="R38d5c3c57acb45e3" /><Relationship Type="http://schemas.openxmlformats.org/officeDocument/2006/relationships/slide" Target="/ppt/slides/slide6.xml" Id="R2b54c140458c44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42a82c5fd748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8d65ff893645f4" /><Relationship Type="http://schemas.openxmlformats.org/officeDocument/2006/relationships/theme" Target="/ppt/slideMasters/theme/theme1.xml" Id="R96353ef572aa43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8d65ff893645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deab1722034f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a339b4ed9b4a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b741eec24044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dc0e663e314e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31d16b26cf44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1d1e4c284741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JUBA BRYN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JUBA BRYN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JUBA BRYN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JUBA BRYN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JUBA BRYN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JUBA BRYN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Solbakkeveien 1  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unni.kristiansen@gmail.com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997 447 956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JUBA BRYN</a:t>
            </a:r>
          </a:p>
        </p:txBody>
      </p:sp>
    </p:spTree>
  </p:cSld>
  <p:clrMapOvr>
    <a:masterClrMapping xmlns:a="http://schemas.openxmlformats.org/drawingml/2006/main"/>
  </p:clrMapOvr>
</p:sld>
</file>