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2120fddf7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0820d8792c46f4"/>
  </p:sldMasterIdLst>
  <p:sldIdLst>
    <p:sldId xmlns:r="http://schemas.openxmlformats.org/officeDocument/2006/relationships" id="256" r:id="Ra40f3eb396f24878"/>
    <p:sldId xmlns:r="http://schemas.openxmlformats.org/officeDocument/2006/relationships" id="257" r:id="R1bd65a4826ab46db"/>
    <p:sldId xmlns:r="http://schemas.openxmlformats.org/officeDocument/2006/relationships" id="258" r:id="R420614a036c94788"/>
    <p:sldId xmlns:r="http://schemas.openxmlformats.org/officeDocument/2006/relationships" id="259" r:id="R1bc0d2d45fe64b93"/>
    <p:sldId xmlns:r="http://schemas.openxmlformats.org/officeDocument/2006/relationships" id="260" r:id="R3e8b9eb302da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820d8792c46f4" /><Relationship Type="http://schemas.openxmlformats.org/officeDocument/2006/relationships/slide" Target="/ppt/slides/slide1.xml" Id="Ra40f3eb396f24878" /><Relationship Type="http://schemas.openxmlformats.org/officeDocument/2006/relationships/slide" Target="/ppt/slides/slide2.xml" Id="R1bd65a4826ab46db" /><Relationship Type="http://schemas.openxmlformats.org/officeDocument/2006/relationships/slide" Target="/ppt/slides/slide3.xml" Id="R420614a036c94788" /><Relationship Type="http://schemas.openxmlformats.org/officeDocument/2006/relationships/slide" Target="/ppt/slides/slide4.xml" Id="R1bc0d2d45fe64b93" /><Relationship Type="http://schemas.openxmlformats.org/officeDocument/2006/relationships/slide" Target="/ppt/slides/slide5.xml" Id="R3e8b9eb302da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9b5bc0c51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feef0d2fc4c1f" /><Relationship Type="http://schemas.openxmlformats.org/officeDocument/2006/relationships/theme" Target="/ppt/slideMasters/theme/theme1.xml" Id="R7de9a3dc6b52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feef0d2fc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0bd412dd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c6152774f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876f27042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31947894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ec3e02fe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BRYN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BRYN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BRYN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BRYN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BRYN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BRYN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Solbakkeveien 1 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unni.kristiansen@gmail.com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997 447 956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BRYN</a:t>
            </a:r>
          </a:p>
        </p:txBody>
      </p:sp>
    </p:spTree>
  </p:cSld>
  <p:clrMapOvr>
    <a:masterClrMapping xmlns:a="http://schemas.openxmlformats.org/drawingml/2006/main"/>
  </p:clrMapOvr>
</p:sld>
</file>