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17a441ae864c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46a3318e1461e"/>
  </p:sldMasterIdLst>
  <p:sldIdLst>
    <p:sldId xmlns:r="http://schemas.openxmlformats.org/officeDocument/2006/relationships" id="256" r:id="Rc44f4624f922434c"/>
    <p:sldId xmlns:r="http://schemas.openxmlformats.org/officeDocument/2006/relationships" id="257" r:id="R43e45d58899d4de7"/>
    <p:sldId xmlns:r="http://schemas.openxmlformats.org/officeDocument/2006/relationships" id="258" r:id="Rec6c835eb6a545e6"/>
    <p:sldId xmlns:r="http://schemas.openxmlformats.org/officeDocument/2006/relationships" id="259" r:id="R1bad08c9bf464cc1"/>
    <p:sldId xmlns:r="http://schemas.openxmlformats.org/officeDocument/2006/relationships" id="260" r:id="R563b32863d0246fa"/>
    <p:sldId xmlns:r="http://schemas.openxmlformats.org/officeDocument/2006/relationships" id="261" r:id="R41c83ed0a0d84b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46a3318e1461e" /><Relationship Type="http://schemas.openxmlformats.org/officeDocument/2006/relationships/slide" Target="/ppt/slides/slide1.xml" Id="Rc44f4624f922434c" /><Relationship Type="http://schemas.openxmlformats.org/officeDocument/2006/relationships/slide" Target="/ppt/slides/slide2.xml" Id="R43e45d58899d4de7" /><Relationship Type="http://schemas.openxmlformats.org/officeDocument/2006/relationships/slide" Target="/ppt/slides/slide3.xml" Id="Rec6c835eb6a545e6" /><Relationship Type="http://schemas.openxmlformats.org/officeDocument/2006/relationships/slide" Target="/ppt/slides/slide4.xml" Id="R1bad08c9bf464cc1" /><Relationship Type="http://schemas.openxmlformats.org/officeDocument/2006/relationships/slide" Target="/ppt/slides/slide5.xml" Id="R563b32863d0246fa" /><Relationship Type="http://schemas.openxmlformats.org/officeDocument/2006/relationships/slide" Target="/ppt/slides/slide6.xml" Id="R41c83ed0a0d84b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21fb3cab2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ee70ede7147f5" /><Relationship Type="http://schemas.openxmlformats.org/officeDocument/2006/relationships/theme" Target="/ppt/slideMasters/theme/theme1.xml" Id="R77fba6cf86e846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ee70ede71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705090802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186f6e70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65a369003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c445c24d5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dd8d3e755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95591b6ca4d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IKNOW SOLUTIONS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IKNOW SOLUTIONS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INTELLIGENT COMMUNICATION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IKNOW SOLUTIONS NORGE AS</a:t>
            </a:r>
          </a:p>
        </p:txBody>
      </p:sp>
    </p:spTree>
  </p:cSld>
  <p:clrMapOvr>
    <a:masterClrMapping xmlns:a="http://schemas.openxmlformats.org/drawingml/2006/main"/>
  </p:clrMapOvr>
</p:sld>
</file>