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cdb8035d642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180de7bd71413d"/>
  </p:sldMasterIdLst>
  <p:sldIdLst>
    <p:sldId xmlns:r="http://schemas.openxmlformats.org/officeDocument/2006/relationships" id="256" r:id="Rce66d43036cf4572"/>
    <p:sldId xmlns:r="http://schemas.openxmlformats.org/officeDocument/2006/relationships" id="257" r:id="Reeccf93f9746424a"/>
    <p:sldId xmlns:r="http://schemas.openxmlformats.org/officeDocument/2006/relationships" id="258" r:id="R0c67213b8d3e4c4e"/>
    <p:sldId xmlns:r="http://schemas.openxmlformats.org/officeDocument/2006/relationships" id="259" r:id="Rfd681add4d954acf"/>
    <p:sldId xmlns:r="http://schemas.openxmlformats.org/officeDocument/2006/relationships" id="260" r:id="R264a328d60894a77"/>
    <p:sldId xmlns:r="http://schemas.openxmlformats.org/officeDocument/2006/relationships" id="261" r:id="Rf46c22bae9a34eee"/>
    <p:sldId xmlns:r="http://schemas.openxmlformats.org/officeDocument/2006/relationships" id="262" r:id="R09c3c2573aa64b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80de7bd71413d" /><Relationship Type="http://schemas.openxmlformats.org/officeDocument/2006/relationships/slide" Target="/ppt/slides/slide1.xml" Id="Rce66d43036cf4572" /><Relationship Type="http://schemas.openxmlformats.org/officeDocument/2006/relationships/slide" Target="/ppt/slides/slide2.xml" Id="Reeccf93f9746424a" /><Relationship Type="http://schemas.openxmlformats.org/officeDocument/2006/relationships/slide" Target="/ppt/slides/slide3.xml" Id="R0c67213b8d3e4c4e" /><Relationship Type="http://schemas.openxmlformats.org/officeDocument/2006/relationships/slide" Target="/ppt/slides/slide4.xml" Id="Rfd681add4d954acf" /><Relationship Type="http://schemas.openxmlformats.org/officeDocument/2006/relationships/slide" Target="/ppt/slides/slide5.xml" Id="R264a328d60894a77" /><Relationship Type="http://schemas.openxmlformats.org/officeDocument/2006/relationships/slide" Target="/ppt/slides/slide6.xml" Id="Rf46c22bae9a34eee" /><Relationship Type="http://schemas.openxmlformats.org/officeDocument/2006/relationships/slide" Target="/ppt/slides/slide7.xml" Id="R09c3c2573aa64b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a6cfcd3084c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b5e8fb31b40e1" /><Relationship Type="http://schemas.openxmlformats.org/officeDocument/2006/relationships/theme" Target="/ppt/slideMasters/theme/theme1.xml" Id="Rdde3c68fcc32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5b5e8fb31b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f81afb35d4f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c76dd05174c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15ab930be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85bd0cf0041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7e20b074145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f3326692241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14da28a0849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RØROSFISK FANGST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RØROSFISK FANGST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RØROSFISK FANGST AS ble etablert [år] og holder til i Glåmos.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RØROSFISK FANGST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RØROSFISK FANGST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RØROSFISK FANGST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665 761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645 075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983 544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RØROSFISK FANGST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SANDNES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FRANCIS KONOW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EVAVOLD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BEAUTY EIENDOM AS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ELVEHAVNA INVEST AS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MARIE SJØVOLD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RØROSFISK FANGST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Aursundveien 1272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7372 Glåmos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bjorn.sandnes@roros.net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www.rorosfisk.no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997 448 596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RØROSFISK FANGST AS</a:t>
            </a:r>
          </a:p>
        </p:txBody>
      </p:sp>
    </p:spTree>
  </p:cSld>
  <p:clrMapOvr>
    <a:masterClrMapping xmlns:a="http://schemas.openxmlformats.org/drawingml/2006/main"/>
  </p:clrMapOvr>
</p:sld>
</file>