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46b29b6ace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7c1bf5458e40bc"/>
  </p:sldMasterIdLst>
  <p:sldIdLst>
    <p:sldId xmlns:r="http://schemas.openxmlformats.org/officeDocument/2006/relationships" id="256" r:id="R1b7b7da4a1224b5d"/>
    <p:sldId xmlns:r="http://schemas.openxmlformats.org/officeDocument/2006/relationships" id="257" r:id="R4d59d7b633f54fb4"/>
    <p:sldId xmlns:r="http://schemas.openxmlformats.org/officeDocument/2006/relationships" id="258" r:id="R69ab56aefc4241ae"/>
    <p:sldId xmlns:r="http://schemas.openxmlformats.org/officeDocument/2006/relationships" id="259" r:id="R726925fbce504f6f"/>
    <p:sldId xmlns:r="http://schemas.openxmlformats.org/officeDocument/2006/relationships" id="260" r:id="Rda5c819f893b4b19"/>
    <p:sldId xmlns:r="http://schemas.openxmlformats.org/officeDocument/2006/relationships" id="261" r:id="Rfa19291d79234ed4"/>
    <p:sldId xmlns:r="http://schemas.openxmlformats.org/officeDocument/2006/relationships" id="262" r:id="R5268ee8de33742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c1bf5458e40bc" /><Relationship Type="http://schemas.openxmlformats.org/officeDocument/2006/relationships/slide" Target="/ppt/slides/slide1.xml" Id="R1b7b7da4a1224b5d" /><Relationship Type="http://schemas.openxmlformats.org/officeDocument/2006/relationships/slide" Target="/ppt/slides/slide2.xml" Id="R4d59d7b633f54fb4" /><Relationship Type="http://schemas.openxmlformats.org/officeDocument/2006/relationships/slide" Target="/ppt/slides/slide3.xml" Id="R69ab56aefc4241ae" /><Relationship Type="http://schemas.openxmlformats.org/officeDocument/2006/relationships/slide" Target="/ppt/slides/slide4.xml" Id="R726925fbce504f6f" /><Relationship Type="http://schemas.openxmlformats.org/officeDocument/2006/relationships/slide" Target="/ppt/slides/slide5.xml" Id="Rda5c819f893b4b19" /><Relationship Type="http://schemas.openxmlformats.org/officeDocument/2006/relationships/slide" Target="/ppt/slides/slide6.xml" Id="Rfa19291d79234ed4" /><Relationship Type="http://schemas.openxmlformats.org/officeDocument/2006/relationships/slide" Target="/ppt/slides/slide7.xml" Id="R5268ee8de33742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7d256e7394d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0349fe6074614" /><Relationship Type="http://schemas.openxmlformats.org/officeDocument/2006/relationships/theme" Target="/ppt/slideMasters/theme/theme1.xml" Id="Rf50bfeca4150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0349fe607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80229761544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317eaa9864c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dd92734b0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518099ea7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fd658995545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dcfa86dfa40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a0fd96425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MOMO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20 678 477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303 613 347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307 047 656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JENSEN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ISACHSEN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Mona Jensen, Ormerudveien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mona@jimmyroyal.no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997 448 707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