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9caba3e3ff4e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5f2ae106c64268"/>
  </p:sldMasterIdLst>
  <p:sldIdLst>
    <p:sldId xmlns:r="http://schemas.openxmlformats.org/officeDocument/2006/relationships" id="256" r:id="R525b04ce5c1f41a4"/>
    <p:sldId xmlns:r="http://schemas.openxmlformats.org/officeDocument/2006/relationships" id="257" r:id="Rbb644689656946b1"/>
    <p:sldId xmlns:r="http://schemas.openxmlformats.org/officeDocument/2006/relationships" id="258" r:id="Rba62be8d0e574e77"/>
    <p:sldId xmlns:r="http://schemas.openxmlformats.org/officeDocument/2006/relationships" id="259" r:id="Rd4d0dd7aaeb04da5"/>
    <p:sldId xmlns:r="http://schemas.openxmlformats.org/officeDocument/2006/relationships" id="260" r:id="R3a16676c75034013"/>
    <p:sldId xmlns:r="http://schemas.openxmlformats.org/officeDocument/2006/relationships" id="261" r:id="R7cb59ba2c25d4f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5f2ae106c64268" /><Relationship Type="http://schemas.openxmlformats.org/officeDocument/2006/relationships/slide" Target="/ppt/slides/slide1.xml" Id="R525b04ce5c1f41a4" /><Relationship Type="http://schemas.openxmlformats.org/officeDocument/2006/relationships/slide" Target="/ppt/slides/slide2.xml" Id="Rbb644689656946b1" /><Relationship Type="http://schemas.openxmlformats.org/officeDocument/2006/relationships/slide" Target="/ppt/slides/slide3.xml" Id="Rba62be8d0e574e77" /><Relationship Type="http://schemas.openxmlformats.org/officeDocument/2006/relationships/slide" Target="/ppt/slides/slide4.xml" Id="Rd4d0dd7aaeb04da5" /><Relationship Type="http://schemas.openxmlformats.org/officeDocument/2006/relationships/slide" Target="/ppt/slides/slide5.xml" Id="R3a16676c75034013" /><Relationship Type="http://schemas.openxmlformats.org/officeDocument/2006/relationships/slide" Target="/ppt/slides/slide6.xml" Id="R7cb59ba2c25d4f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3a275b24cd4b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3fc75b7c24b54" /><Relationship Type="http://schemas.openxmlformats.org/officeDocument/2006/relationships/theme" Target="/ppt/slideMasters/theme/theme1.xml" Id="Rb571aa5615c04a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13fc75b7c24b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cf76ba91245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4cbde0f1a46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5a2044b824d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fbd05dc3b47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41835710541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9a1039dcd42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BJUNE 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BJUNE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BJUNE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BJUNE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BJUNE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BJUNE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Heimskringla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3174 Revetal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atlebjun@online.no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997 454 898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BJUNE UTLEIE AS</a:t>
            </a:r>
          </a:p>
        </p:txBody>
      </p:sp>
    </p:spTree>
  </p:cSld>
  <p:clrMapOvr>
    <a:masterClrMapping xmlns:a="http://schemas.openxmlformats.org/drawingml/2006/main"/>
  </p:clrMapOvr>
</p:sld>
</file>