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20cece0b5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b55692c504d3b"/>
  </p:sldMasterIdLst>
  <p:sldIdLst>
    <p:sldId xmlns:r="http://schemas.openxmlformats.org/officeDocument/2006/relationships" id="256" r:id="R944d457788344bfa"/>
    <p:sldId xmlns:r="http://schemas.openxmlformats.org/officeDocument/2006/relationships" id="257" r:id="R336ffec6da544dc8"/>
    <p:sldId xmlns:r="http://schemas.openxmlformats.org/officeDocument/2006/relationships" id="258" r:id="Rfdfe0fd3e5a84f76"/>
    <p:sldId xmlns:r="http://schemas.openxmlformats.org/officeDocument/2006/relationships" id="259" r:id="R308385adfbac49fd"/>
    <p:sldId xmlns:r="http://schemas.openxmlformats.org/officeDocument/2006/relationships" id="260" r:id="R70708f7ccd514e9a"/>
    <p:sldId xmlns:r="http://schemas.openxmlformats.org/officeDocument/2006/relationships" id="261" r:id="R985128a68aea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b55692c504d3b" /><Relationship Type="http://schemas.openxmlformats.org/officeDocument/2006/relationships/slide" Target="/ppt/slides/slide1.xml" Id="R944d457788344bfa" /><Relationship Type="http://schemas.openxmlformats.org/officeDocument/2006/relationships/slide" Target="/ppt/slides/slide2.xml" Id="R336ffec6da544dc8" /><Relationship Type="http://schemas.openxmlformats.org/officeDocument/2006/relationships/slide" Target="/ppt/slides/slide3.xml" Id="Rfdfe0fd3e5a84f76" /><Relationship Type="http://schemas.openxmlformats.org/officeDocument/2006/relationships/slide" Target="/ppt/slides/slide4.xml" Id="R308385adfbac49fd" /><Relationship Type="http://schemas.openxmlformats.org/officeDocument/2006/relationships/slide" Target="/ppt/slides/slide5.xml" Id="R70708f7ccd514e9a" /><Relationship Type="http://schemas.openxmlformats.org/officeDocument/2006/relationships/slide" Target="/ppt/slides/slide6.xml" Id="R985128a68aea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ddf7b1dcf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a6498f7b4169" /><Relationship Type="http://schemas.openxmlformats.org/officeDocument/2006/relationships/theme" Target="/ppt/slideMasters/theme/theme1.xml" Id="R5d2ed01c7cd7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6a6498f7b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a39b36b7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090c49f2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45ee444b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5df1bff1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3a3249aa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e50a323e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BJUNE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BJUNE UTLEIE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2 106 031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Heimskringla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atlebjun@online.no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