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87ab85a5d847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1573ab6b7645e8"/>
  </p:sldMasterIdLst>
  <p:sldIdLst>
    <p:sldId xmlns:r="http://schemas.openxmlformats.org/officeDocument/2006/relationships" id="256" r:id="R46781a5f39ee4737"/>
    <p:sldId xmlns:r="http://schemas.openxmlformats.org/officeDocument/2006/relationships" id="257" r:id="Ra6d7d6cae0f04dd9"/>
    <p:sldId xmlns:r="http://schemas.openxmlformats.org/officeDocument/2006/relationships" id="258" r:id="R8c80674bdc8140bc"/>
    <p:sldId xmlns:r="http://schemas.openxmlformats.org/officeDocument/2006/relationships" id="259" r:id="R22da259066b745c0"/>
    <p:sldId xmlns:r="http://schemas.openxmlformats.org/officeDocument/2006/relationships" id="260" r:id="Rb6f58c1e14204608"/>
    <p:sldId xmlns:r="http://schemas.openxmlformats.org/officeDocument/2006/relationships" id="261" r:id="R8d9cc61490004d94"/>
    <p:sldId xmlns:r="http://schemas.openxmlformats.org/officeDocument/2006/relationships" id="262" r:id="R8db3180f1c5f49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1573ab6b7645e8" /><Relationship Type="http://schemas.openxmlformats.org/officeDocument/2006/relationships/slide" Target="/ppt/slides/slide1.xml" Id="R46781a5f39ee4737" /><Relationship Type="http://schemas.openxmlformats.org/officeDocument/2006/relationships/slide" Target="/ppt/slides/slide2.xml" Id="Ra6d7d6cae0f04dd9" /><Relationship Type="http://schemas.openxmlformats.org/officeDocument/2006/relationships/slide" Target="/ppt/slides/slide3.xml" Id="R8c80674bdc8140bc" /><Relationship Type="http://schemas.openxmlformats.org/officeDocument/2006/relationships/slide" Target="/ppt/slides/slide4.xml" Id="R22da259066b745c0" /><Relationship Type="http://schemas.openxmlformats.org/officeDocument/2006/relationships/slide" Target="/ppt/slides/slide5.xml" Id="Rb6f58c1e14204608" /><Relationship Type="http://schemas.openxmlformats.org/officeDocument/2006/relationships/slide" Target="/ppt/slides/slide6.xml" Id="R8d9cc61490004d94" /><Relationship Type="http://schemas.openxmlformats.org/officeDocument/2006/relationships/slide" Target="/ppt/slides/slide7.xml" Id="R8db3180f1c5f49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44c8d80414e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4fd2a563f4675" /><Relationship Type="http://schemas.openxmlformats.org/officeDocument/2006/relationships/theme" Target="/ppt/slideMasters/theme/theme1.xml" Id="R407789fc09244b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f4fd2a563f46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2df2fac3a49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36a85046d4a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a0d0352f34b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663ef9e754e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c226ba5694c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ba2abd48e4b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cb645ec764c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DELOITTE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DELOITTE SERVICES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43 713 757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1 065 381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3 898 807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19 053 876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DELOITTE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27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997 459 709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