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44d4ccfc5042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6fa2d132fe4e19"/>
  </p:sldMasterIdLst>
  <p:sldIdLst>
    <p:sldId xmlns:r="http://schemas.openxmlformats.org/officeDocument/2006/relationships" id="256" r:id="Rf2bbd82ab1784189"/>
    <p:sldId xmlns:r="http://schemas.openxmlformats.org/officeDocument/2006/relationships" id="257" r:id="Rd2b525a51d58470c"/>
    <p:sldId xmlns:r="http://schemas.openxmlformats.org/officeDocument/2006/relationships" id="258" r:id="R72e41dd6a31f48b0"/>
    <p:sldId xmlns:r="http://schemas.openxmlformats.org/officeDocument/2006/relationships" id="259" r:id="Ra3953bb6d46c46b3"/>
    <p:sldId xmlns:r="http://schemas.openxmlformats.org/officeDocument/2006/relationships" id="260" r:id="R196f0caa51a24805"/>
    <p:sldId xmlns:r="http://schemas.openxmlformats.org/officeDocument/2006/relationships" id="261" r:id="R55c58ffee03b42a9"/>
    <p:sldId xmlns:r="http://schemas.openxmlformats.org/officeDocument/2006/relationships" id="262" r:id="Rbe9ce5aa8ddd40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fa2d132fe4e19" /><Relationship Type="http://schemas.openxmlformats.org/officeDocument/2006/relationships/slide" Target="/ppt/slides/slide1.xml" Id="Rf2bbd82ab1784189" /><Relationship Type="http://schemas.openxmlformats.org/officeDocument/2006/relationships/slide" Target="/ppt/slides/slide2.xml" Id="Rd2b525a51d58470c" /><Relationship Type="http://schemas.openxmlformats.org/officeDocument/2006/relationships/slide" Target="/ppt/slides/slide3.xml" Id="R72e41dd6a31f48b0" /><Relationship Type="http://schemas.openxmlformats.org/officeDocument/2006/relationships/slide" Target="/ppt/slides/slide4.xml" Id="Ra3953bb6d46c46b3" /><Relationship Type="http://schemas.openxmlformats.org/officeDocument/2006/relationships/slide" Target="/ppt/slides/slide5.xml" Id="R196f0caa51a24805" /><Relationship Type="http://schemas.openxmlformats.org/officeDocument/2006/relationships/slide" Target="/ppt/slides/slide6.xml" Id="R55c58ffee03b42a9" /><Relationship Type="http://schemas.openxmlformats.org/officeDocument/2006/relationships/slide" Target="/ppt/slides/slide7.xml" Id="Rbe9ce5aa8ddd40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3173713f6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88b8eeeec430a" /><Relationship Type="http://schemas.openxmlformats.org/officeDocument/2006/relationships/theme" Target="/ppt/slideMasters/theme/theme1.xml" Id="R81653a0b6829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088b8eeeec43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fe270ff91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7075f829c4a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1caf3ab6a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32807f4794b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01d4ad98a40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354bb9def45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9e1fe9e9e42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FRØYSE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FRØYSE BYGG AS ble etablert [år] og holder til i Nedre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12 231 183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1 502 868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2 259 618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6 115 090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FRØYSE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FRØYSE EIENDOM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Eggedalsveien 265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3358 Nedre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997 459 997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FRØYSE BYGG AS</a:t>
            </a:r>
          </a:p>
        </p:txBody>
      </p:sp>
    </p:spTree>
  </p:cSld>
  <p:clrMapOvr>
    <a:masterClrMapping xmlns:a="http://schemas.openxmlformats.org/drawingml/2006/main"/>
  </p:clrMapOvr>
</p:sld>
</file>