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f1ce4ae45a42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e58a6d29d449ee"/>
  </p:sldMasterIdLst>
  <p:sldIdLst>
    <p:sldId xmlns:r="http://schemas.openxmlformats.org/officeDocument/2006/relationships" id="256" r:id="R08e66e707e7b4e4b"/>
    <p:sldId xmlns:r="http://schemas.openxmlformats.org/officeDocument/2006/relationships" id="257" r:id="R9850044809e74640"/>
    <p:sldId xmlns:r="http://schemas.openxmlformats.org/officeDocument/2006/relationships" id="258" r:id="Rdfb24758597c4479"/>
    <p:sldId xmlns:r="http://schemas.openxmlformats.org/officeDocument/2006/relationships" id="259" r:id="Red43bc6aaf9d4a56"/>
    <p:sldId xmlns:r="http://schemas.openxmlformats.org/officeDocument/2006/relationships" id="260" r:id="R18b742fb70d74a49"/>
    <p:sldId xmlns:r="http://schemas.openxmlformats.org/officeDocument/2006/relationships" id="261" r:id="Rca8b71029eb54be2"/>
    <p:sldId xmlns:r="http://schemas.openxmlformats.org/officeDocument/2006/relationships" id="262" r:id="R5506ab85555346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e58a6d29d449ee" /><Relationship Type="http://schemas.openxmlformats.org/officeDocument/2006/relationships/slide" Target="/ppt/slides/slide1.xml" Id="R08e66e707e7b4e4b" /><Relationship Type="http://schemas.openxmlformats.org/officeDocument/2006/relationships/slide" Target="/ppt/slides/slide2.xml" Id="R9850044809e74640" /><Relationship Type="http://schemas.openxmlformats.org/officeDocument/2006/relationships/slide" Target="/ppt/slides/slide3.xml" Id="Rdfb24758597c4479" /><Relationship Type="http://schemas.openxmlformats.org/officeDocument/2006/relationships/slide" Target="/ppt/slides/slide4.xml" Id="Red43bc6aaf9d4a56" /><Relationship Type="http://schemas.openxmlformats.org/officeDocument/2006/relationships/slide" Target="/ppt/slides/slide5.xml" Id="R18b742fb70d74a49" /><Relationship Type="http://schemas.openxmlformats.org/officeDocument/2006/relationships/slide" Target="/ppt/slides/slide6.xml" Id="Rca8b71029eb54be2" /><Relationship Type="http://schemas.openxmlformats.org/officeDocument/2006/relationships/slide" Target="/ppt/slides/slide7.xml" Id="R5506ab85555346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1f205604645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aebad05e846d3" /><Relationship Type="http://schemas.openxmlformats.org/officeDocument/2006/relationships/theme" Target="/ppt/slideMasters/theme/theme1.xml" Id="R78236a40e97e4a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baebad05e846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3645907c94f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248992a1c4a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2f273bdca43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55a264ded4b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56b99f59e4e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dcf09dc364f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37ef10e6845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OTTS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346 411 662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−1 797 502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−2 045 721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12 220 259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54 149 758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TRANSPORTSENTRALEN TRONDHEIM AS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ORKDAL TRANSPORT HOLDING AS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Kvenildmyra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7093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10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post@otts-as.no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997 471 695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OTTS AS</a:t>
            </a:r>
          </a:p>
        </p:txBody>
      </p:sp>
    </p:spTree>
  </p:cSld>
  <p:clrMapOvr>
    <a:masterClrMapping xmlns:a="http://schemas.openxmlformats.org/drawingml/2006/main"/>
  </p:clrMapOvr>
</p:sld>
</file>