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d252e0f83241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1bcdea2d3a419d"/>
  </p:sldMasterIdLst>
  <p:sldIdLst>
    <p:sldId xmlns:r="http://schemas.openxmlformats.org/officeDocument/2006/relationships" id="256" r:id="Reb67b1a2db744e52"/>
    <p:sldId xmlns:r="http://schemas.openxmlformats.org/officeDocument/2006/relationships" id="257" r:id="Rac31c81af0724faa"/>
    <p:sldId xmlns:r="http://schemas.openxmlformats.org/officeDocument/2006/relationships" id="258" r:id="R4a98730a14524ba4"/>
    <p:sldId xmlns:r="http://schemas.openxmlformats.org/officeDocument/2006/relationships" id="259" r:id="R84411a080a3d4120"/>
    <p:sldId xmlns:r="http://schemas.openxmlformats.org/officeDocument/2006/relationships" id="260" r:id="R03c88796a472470d"/>
    <p:sldId xmlns:r="http://schemas.openxmlformats.org/officeDocument/2006/relationships" id="261" r:id="Re8585df7fed843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1bcdea2d3a419d" /><Relationship Type="http://schemas.openxmlformats.org/officeDocument/2006/relationships/slide" Target="/ppt/slides/slide1.xml" Id="Reb67b1a2db744e52" /><Relationship Type="http://schemas.openxmlformats.org/officeDocument/2006/relationships/slide" Target="/ppt/slides/slide2.xml" Id="Rac31c81af0724faa" /><Relationship Type="http://schemas.openxmlformats.org/officeDocument/2006/relationships/slide" Target="/ppt/slides/slide3.xml" Id="R4a98730a14524ba4" /><Relationship Type="http://schemas.openxmlformats.org/officeDocument/2006/relationships/slide" Target="/ppt/slides/slide4.xml" Id="R84411a080a3d4120" /><Relationship Type="http://schemas.openxmlformats.org/officeDocument/2006/relationships/slide" Target="/ppt/slides/slide5.xml" Id="R03c88796a472470d" /><Relationship Type="http://schemas.openxmlformats.org/officeDocument/2006/relationships/slide" Target="/ppt/slides/slide6.xml" Id="Re8585df7fed843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940165ab014e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5d56511084cf6" /><Relationship Type="http://schemas.openxmlformats.org/officeDocument/2006/relationships/theme" Target="/ppt/slideMasters/theme/theme1.xml" Id="R306ad610f79449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a5d56511084c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0d7c04fa140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1dde93fd943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91be587d44f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d9927f4cd4c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26174aba843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b747125d84e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RK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20 21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997 472 187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