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10de11025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46416bf944ebb"/>
  </p:sldMasterIdLst>
  <p:sldIdLst>
    <p:sldId xmlns:r="http://schemas.openxmlformats.org/officeDocument/2006/relationships" id="256" r:id="Rc393edf3e38e491d"/>
    <p:sldId xmlns:r="http://schemas.openxmlformats.org/officeDocument/2006/relationships" id="257" r:id="Rb435d632763b46a8"/>
    <p:sldId xmlns:r="http://schemas.openxmlformats.org/officeDocument/2006/relationships" id="258" r:id="R8ae6c6e26db742fa"/>
    <p:sldId xmlns:r="http://schemas.openxmlformats.org/officeDocument/2006/relationships" id="259" r:id="R62f83d0f276141be"/>
    <p:sldId xmlns:r="http://schemas.openxmlformats.org/officeDocument/2006/relationships" id="260" r:id="R031260a08c684e7f"/>
    <p:sldId xmlns:r="http://schemas.openxmlformats.org/officeDocument/2006/relationships" id="261" r:id="Rc67a95fdaac94596"/>
    <p:sldId xmlns:r="http://schemas.openxmlformats.org/officeDocument/2006/relationships" id="262" r:id="R50a2f5f7ae1e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46416bf944ebb" /><Relationship Type="http://schemas.openxmlformats.org/officeDocument/2006/relationships/slide" Target="/ppt/slides/slide1.xml" Id="Rc393edf3e38e491d" /><Relationship Type="http://schemas.openxmlformats.org/officeDocument/2006/relationships/slide" Target="/ppt/slides/slide2.xml" Id="Rb435d632763b46a8" /><Relationship Type="http://schemas.openxmlformats.org/officeDocument/2006/relationships/slide" Target="/ppt/slides/slide3.xml" Id="R8ae6c6e26db742fa" /><Relationship Type="http://schemas.openxmlformats.org/officeDocument/2006/relationships/slide" Target="/ppt/slides/slide4.xml" Id="R62f83d0f276141be" /><Relationship Type="http://schemas.openxmlformats.org/officeDocument/2006/relationships/slide" Target="/ppt/slides/slide5.xml" Id="R031260a08c684e7f" /><Relationship Type="http://schemas.openxmlformats.org/officeDocument/2006/relationships/slide" Target="/ppt/slides/slide6.xml" Id="Rc67a95fdaac94596" /><Relationship Type="http://schemas.openxmlformats.org/officeDocument/2006/relationships/slide" Target="/ppt/slides/slide7.xml" Id="R50a2f5f7ae1e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90e0696a8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20c9c2490421b" /><Relationship Type="http://schemas.openxmlformats.org/officeDocument/2006/relationships/theme" Target="/ppt/slideMasters/theme/theme1.xml" Id="Rcc966b9bfedb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20c9c2490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c5fa22df4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ecb2a117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753a4c6d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d7f62ebe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9669720f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4bee1e4eb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812a9660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