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842066862c48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d497b15354408f"/>
  </p:sldMasterIdLst>
  <p:sldIdLst>
    <p:sldId xmlns:r="http://schemas.openxmlformats.org/officeDocument/2006/relationships" id="256" r:id="R787c369578b94b1d"/>
    <p:sldId xmlns:r="http://schemas.openxmlformats.org/officeDocument/2006/relationships" id="257" r:id="Rfe39953334544579"/>
    <p:sldId xmlns:r="http://schemas.openxmlformats.org/officeDocument/2006/relationships" id="258" r:id="R2a8119fd6fee4e6a"/>
    <p:sldId xmlns:r="http://schemas.openxmlformats.org/officeDocument/2006/relationships" id="259" r:id="Rbb126a6f94b84b27"/>
    <p:sldId xmlns:r="http://schemas.openxmlformats.org/officeDocument/2006/relationships" id="260" r:id="Rd37693c0efdc4a3b"/>
    <p:sldId xmlns:r="http://schemas.openxmlformats.org/officeDocument/2006/relationships" id="261" r:id="Rb1d8c0ea69f943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d497b15354408f" /><Relationship Type="http://schemas.openxmlformats.org/officeDocument/2006/relationships/slide" Target="/ppt/slides/slide1.xml" Id="R787c369578b94b1d" /><Relationship Type="http://schemas.openxmlformats.org/officeDocument/2006/relationships/slide" Target="/ppt/slides/slide2.xml" Id="Rfe39953334544579" /><Relationship Type="http://schemas.openxmlformats.org/officeDocument/2006/relationships/slide" Target="/ppt/slides/slide3.xml" Id="R2a8119fd6fee4e6a" /><Relationship Type="http://schemas.openxmlformats.org/officeDocument/2006/relationships/slide" Target="/ppt/slides/slide4.xml" Id="Rbb126a6f94b84b27" /><Relationship Type="http://schemas.openxmlformats.org/officeDocument/2006/relationships/slide" Target="/ppt/slides/slide5.xml" Id="Rd37693c0efdc4a3b" /><Relationship Type="http://schemas.openxmlformats.org/officeDocument/2006/relationships/slide" Target="/ppt/slides/slide6.xml" Id="Rb1d8c0ea69f943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bfa5fd0c6548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e0185d4694d9b" /><Relationship Type="http://schemas.openxmlformats.org/officeDocument/2006/relationships/theme" Target="/ppt/slideMasters/theme/theme1.xml" Id="R7e8c40c26fb34b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6e0185d4694d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151ab719164f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609dec82e141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1ba8552870444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7073adf9a40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c4de20d3e42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63bec61ba34dc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VITBANK BILLAKKERING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VITBANK BILLAKKERING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VITBANK BILLAKKERING AS ble etablert [år] og holder til i Lierstranda.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VITBANK BILLAKKERING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VITBANK BILLAKKERING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VITBANK BILLAKKERING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BERNHARD KONGSRUD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VITBANK BILLAKKERING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Ringeriksveien 22B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3414 Lierstranda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84 00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997 476 328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VITBANK BILLAKKERING AS</a:t>
            </a:r>
          </a:p>
        </p:txBody>
      </p:sp>
    </p:spTree>
  </p:cSld>
  <p:clrMapOvr>
    <a:masterClrMapping xmlns:a="http://schemas.openxmlformats.org/drawingml/2006/main"/>
  </p:clrMapOvr>
</p:sld>
</file>