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84a629bb29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58b5631454609"/>
  </p:sldMasterIdLst>
  <p:sldIdLst>
    <p:sldId xmlns:r="http://schemas.openxmlformats.org/officeDocument/2006/relationships" id="256" r:id="R0dc16eb28f454d63"/>
    <p:sldId xmlns:r="http://schemas.openxmlformats.org/officeDocument/2006/relationships" id="257" r:id="Rb92517c9d6f240a3"/>
    <p:sldId xmlns:r="http://schemas.openxmlformats.org/officeDocument/2006/relationships" id="258" r:id="R967ca8d4a9c24e3f"/>
    <p:sldId xmlns:r="http://schemas.openxmlformats.org/officeDocument/2006/relationships" id="259" r:id="Raa99bbdd69cd43a9"/>
    <p:sldId xmlns:r="http://schemas.openxmlformats.org/officeDocument/2006/relationships" id="260" r:id="R9267b496fff84731"/>
    <p:sldId xmlns:r="http://schemas.openxmlformats.org/officeDocument/2006/relationships" id="261" r:id="R06ad6fe73f6c4b48"/>
    <p:sldId xmlns:r="http://schemas.openxmlformats.org/officeDocument/2006/relationships" id="262" r:id="Rfd79348fe9b2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58b5631454609" /><Relationship Type="http://schemas.openxmlformats.org/officeDocument/2006/relationships/slide" Target="/ppt/slides/slide1.xml" Id="R0dc16eb28f454d63" /><Relationship Type="http://schemas.openxmlformats.org/officeDocument/2006/relationships/slide" Target="/ppt/slides/slide2.xml" Id="Rb92517c9d6f240a3" /><Relationship Type="http://schemas.openxmlformats.org/officeDocument/2006/relationships/slide" Target="/ppt/slides/slide3.xml" Id="R967ca8d4a9c24e3f" /><Relationship Type="http://schemas.openxmlformats.org/officeDocument/2006/relationships/slide" Target="/ppt/slides/slide4.xml" Id="Raa99bbdd69cd43a9" /><Relationship Type="http://schemas.openxmlformats.org/officeDocument/2006/relationships/slide" Target="/ppt/slides/slide5.xml" Id="R9267b496fff84731" /><Relationship Type="http://schemas.openxmlformats.org/officeDocument/2006/relationships/slide" Target="/ppt/slides/slide6.xml" Id="R06ad6fe73f6c4b48" /><Relationship Type="http://schemas.openxmlformats.org/officeDocument/2006/relationships/slide" Target="/ppt/slides/slide7.xml" Id="Rfd79348fe9b2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dc172049f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1fa1f96aa4dd8" /><Relationship Type="http://schemas.openxmlformats.org/officeDocument/2006/relationships/theme" Target="/ppt/slideMasters/theme/theme1.xml" Id="Rf9de0dd77947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01fa1f96aa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398526e0b4e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f5b545c0d46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40de33495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b847ce278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7ec22e84d4e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2505240d74e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0f685861d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MAXIMUM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MAXIMUM HOLDING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4 449 915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29 442 444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31 244 370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GJELSVIK  –  76,8 %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ISDAHL GJELSVIK  –  23,2 %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Geithusvegen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12 62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torbjorn.gjelsvik@gmail.com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