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35327b8c6740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d3c6c5a035480f"/>
  </p:sldMasterIdLst>
  <p:sldIdLst>
    <p:sldId xmlns:r="http://schemas.openxmlformats.org/officeDocument/2006/relationships" id="256" r:id="R46a3f2fd4b494a54"/>
    <p:sldId xmlns:r="http://schemas.openxmlformats.org/officeDocument/2006/relationships" id="257" r:id="R571a27f573374f3f"/>
    <p:sldId xmlns:r="http://schemas.openxmlformats.org/officeDocument/2006/relationships" id="258" r:id="Rbb14c626a0434999"/>
    <p:sldId xmlns:r="http://schemas.openxmlformats.org/officeDocument/2006/relationships" id="259" r:id="R5079b480e212476b"/>
    <p:sldId xmlns:r="http://schemas.openxmlformats.org/officeDocument/2006/relationships" id="260" r:id="Rf7dddb02d6a14e88"/>
    <p:sldId xmlns:r="http://schemas.openxmlformats.org/officeDocument/2006/relationships" id="261" r:id="Ra01667c43fd14e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3c6c5a035480f" /><Relationship Type="http://schemas.openxmlformats.org/officeDocument/2006/relationships/slide" Target="/ppt/slides/slide1.xml" Id="R46a3f2fd4b494a54" /><Relationship Type="http://schemas.openxmlformats.org/officeDocument/2006/relationships/slide" Target="/ppt/slides/slide2.xml" Id="R571a27f573374f3f" /><Relationship Type="http://schemas.openxmlformats.org/officeDocument/2006/relationships/slide" Target="/ppt/slides/slide3.xml" Id="Rbb14c626a0434999" /><Relationship Type="http://schemas.openxmlformats.org/officeDocument/2006/relationships/slide" Target="/ppt/slides/slide4.xml" Id="R5079b480e212476b" /><Relationship Type="http://schemas.openxmlformats.org/officeDocument/2006/relationships/slide" Target="/ppt/slides/slide5.xml" Id="Rf7dddb02d6a14e88" /><Relationship Type="http://schemas.openxmlformats.org/officeDocument/2006/relationships/slide" Target="/ppt/slides/slide6.xml" Id="Ra01667c43fd14e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2013125c246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4aad998dc4339" /><Relationship Type="http://schemas.openxmlformats.org/officeDocument/2006/relationships/theme" Target="/ppt/slideMasters/theme/theme1.xml" Id="Ra1c28afbcabc4c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04aad998dc43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8de5a03494e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d65fb782548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74852f7414c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0c72fe551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99fd639ba42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9bdc0236a4c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SJAKK MATT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SJAKK MATT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SJAKK MATT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SJAKK MATT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SJAKK MATT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SJAKK MATT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RUNE WISNES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SJAKK MATT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997 488 474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SJAKK MATT HOLDING AS</a:t>
            </a:r>
          </a:p>
        </p:txBody>
      </p:sp>
    </p:spTree>
  </p:cSld>
  <p:clrMapOvr>
    <a:masterClrMapping xmlns:a="http://schemas.openxmlformats.org/drawingml/2006/main"/>
  </p:clrMapOvr>
</p:sld>
</file>