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bed46df9e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6945ce6ab4165"/>
  </p:sldMasterIdLst>
  <p:sldIdLst>
    <p:sldId xmlns:r="http://schemas.openxmlformats.org/officeDocument/2006/relationships" id="256" r:id="R84ce5ca1ed5b47c1"/>
    <p:sldId xmlns:r="http://schemas.openxmlformats.org/officeDocument/2006/relationships" id="257" r:id="R51d941691a5e4592"/>
    <p:sldId xmlns:r="http://schemas.openxmlformats.org/officeDocument/2006/relationships" id="258" r:id="R0e03fce224604bf6"/>
    <p:sldId xmlns:r="http://schemas.openxmlformats.org/officeDocument/2006/relationships" id="259" r:id="R125ee8cb80cf46a4"/>
    <p:sldId xmlns:r="http://schemas.openxmlformats.org/officeDocument/2006/relationships" id="260" r:id="Ra93979368f794829"/>
    <p:sldId xmlns:r="http://schemas.openxmlformats.org/officeDocument/2006/relationships" id="261" r:id="Rb2b415bb1a0044bc"/>
    <p:sldId xmlns:r="http://schemas.openxmlformats.org/officeDocument/2006/relationships" id="262" r:id="Rc6c8f2b04dfd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6945ce6ab4165" /><Relationship Type="http://schemas.openxmlformats.org/officeDocument/2006/relationships/slide" Target="/ppt/slides/slide1.xml" Id="R84ce5ca1ed5b47c1" /><Relationship Type="http://schemas.openxmlformats.org/officeDocument/2006/relationships/slide" Target="/ppt/slides/slide2.xml" Id="R51d941691a5e4592" /><Relationship Type="http://schemas.openxmlformats.org/officeDocument/2006/relationships/slide" Target="/ppt/slides/slide3.xml" Id="R0e03fce224604bf6" /><Relationship Type="http://schemas.openxmlformats.org/officeDocument/2006/relationships/slide" Target="/ppt/slides/slide4.xml" Id="R125ee8cb80cf46a4" /><Relationship Type="http://schemas.openxmlformats.org/officeDocument/2006/relationships/slide" Target="/ppt/slides/slide5.xml" Id="Ra93979368f794829" /><Relationship Type="http://schemas.openxmlformats.org/officeDocument/2006/relationships/slide" Target="/ppt/slides/slide6.xml" Id="Rb2b415bb1a0044bc" /><Relationship Type="http://schemas.openxmlformats.org/officeDocument/2006/relationships/slide" Target="/ppt/slides/slide7.xml" Id="Rc6c8f2b04dfd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49f287e39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af197a864342" /><Relationship Type="http://schemas.openxmlformats.org/officeDocument/2006/relationships/theme" Target="/ppt/slideMasters/theme/theme1.xml" Id="R8ddc7f2f987b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0af197a86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c60203b6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17acec55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2f0645b1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1dce6ec0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3439addf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de60fe0d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219fc74c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