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2fe742959644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8b27a1484a4074"/>
  </p:sldMasterIdLst>
  <p:sldIdLst>
    <p:sldId xmlns:r="http://schemas.openxmlformats.org/officeDocument/2006/relationships" id="256" r:id="Rcb4c40db6e0b48b5"/>
    <p:sldId xmlns:r="http://schemas.openxmlformats.org/officeDocument/2006/relationships" id="257" r:id="R06c15357de57485b"/>
    <p:sldId xmlns:r="http://schemas.openxmlformats.org/officeDocument/2006/relationships" id="258" r:id="Ra4ad9813bdb0474e"/>
    <p:sldId xmlns:r="http://schemas.openxmlformats.org/officeDocument/2006/relationships" id="259" r:id="Rdf7fcaabb84e4c6b"/>
    <p:sldId xmlns:r="http://schemas.openxmlformats.org/officeDocument/2006/relationships" id="260" r:id="R2318d92803594c96"/>
    <p:sldId xmlns:r="http://schemas.openxmlformats.org/officeDocument/2006/relationships" id="261" r:id="Rdbacfd5f3b7748da"/>
    <p:sldId xmlns:r="http://schemas.openxmlformats.org/officeDocument/2006/relationships" id="262" r:id="R6c7e5e54746b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8b27a1484a4074" /><Relationship Type="http://schemas.openxmlformats.org/officeDocument/2006/relationships/slide" Target="/ppt/slides/slide1.xml" Id="Rcb4c40db6e0b48b5" /><Relationship Type="http://schemas.openxmlformats.org/officeDocument/2006/relationships/slide" Target="/ppt/slides/slide2.xml" Id="R06c15357de57485b" /><Relationship Type="http://schemas.openxmlformats.org/officeDocument/2006/relationships/slide" Target="/ppt/slides/slide3.xml" Id="Ra4ad9813bdb0474e" /><Relationship Type="http://schemas.openxmlformats.org/officeDocument/2006/relationships/slide" Target="/ppt/slides/slide4.xml" Id="Rdf7fcaabb84e4c6b" /><Relationship Type="http://schemas.openxmlformats.org/officeDocument/2006/relationships/slide" Target="/ppt/slides/slide5.xml" Id="R2318d92803594c96" /><Relationship Type="http://schemas.openxmlformats.org/officeDocument/2006/relationships/slide" Target="/ppt/slides/slide6.xml" Id="Rdbacfd5f3b7748da" /><Relationship Type="http://schemas.openxmlformats.org/officeDocument/2006/relationships/slide" Target="/ppt/slides/slide7.xml" Id="R6c7e5e54746b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dec44d748242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ed578c4394dd8" /><Relationship Type="http://schemas.openxmlformats.org/officeDocument/2006/relationships/theme" Target="/ppt/slideMasters/theme/theme1.xml" Id="R5fe57b6c341b4a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4ed578c4394d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337d6baac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f990a529e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51ecff9374c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329a89abd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7d3f85e4d47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f823e3a0e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3159a60a54f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H&amp;R EQUITY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H&amp;R EQUITY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−499 365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5 872 503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HAMARA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HEGDAL CONSULTING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Rabben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78 79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997 497 775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H&amp;R EQUITY AS</a:t>
            </a:r>
          </a:p>
        </p:txBody>
      </p:sp>
    </p:spTree>
  </p:cSld>
  <p:clrMapOvr>
    <a:masterClrMapping xmlns:a="http://schemas.openxmlformats.org/drawingml/2006/main"/>
  </p:clrMapOvr>
</p:sld>
</file>