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7cc1a1c56a44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76ec3965a4e28"/>
  </p:sldMasterIdLst>
  <p:sldIdLst>
    <p:sldId xmlns:r="http://schemas.openxmlformats.org/officeDocument/2006/relationships" id="256" r:id="R2e108313daf448d1"/>
    <p:sldId xmlns:r="http://schemas.openxmlformats.org/officeDocument/2006/relationships" id="257" r:id="R13f16e12016b4269"/>
    <p:sldId xmlns:r="http://schemas.openxmlformats.org/officeDocument/2006/relationships" id="258" r:id="R99734c6b652149c8"/>
    <p:sldId xmlns:r="http://schemas.openxmlformats.org/officeDocument/2006/relationships" id="259" r:id="R272dbb0254dc4204"/>
    <p:sldId xmlns:r="http://schemas.openxmlformats.org/officeDocument/2006/relationships" id="260" r:id="Rf52721ff8eeb4889"/>
    <p:sldId xmlns:r="http://schemas.openxmlformats.org/officeDocument/2006/relationships" id="261" r:id="R086d7445cd474bb8"/>
    <p:sldId xmlns:r="http://schemas.openxmlformats.org/officeDocument/2006/relationships" id="262" r:id="R81a2711aac684b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76ec3965a4e28" /><Relationship Type="http://schemas.openxmlformats.org/officeDocument/2006/relationships/slide" Target="/ppt/slides/slide1.xml" Id="R2e108313daf448d1" /><Relationship Type="http://schemas.openxmlformats.org/officeDocument/2006/relationships/slide" Target="/ppt/slides/slide2.xml" Id="R13f16e12016b4269" /><Relationship Type="http://schemas.openxmlformats.org/officeDocument/2006/relationships/slide" Target="/ppt/slides/slide3.xml" Id="R99734c6b652149c8" /><Relationship Type="http://schemas.openxmlformats.org/officeDocument/2006/relationships/slide" Target="/ppt/slides/slide4.xml" Id="R272dbb0254dc4204" /><Relationship Type="http://schemas.openxmlformats.org/officeDocument/2006/relationships/slide" Target="/ppt/slides/slide5.xml" Id="Rf52721ff8eeb4889" /><Relationship Type="http://schemas.openxmlformats.org/officeDocument/2006/relationships/slide" Target="/ppt/slides/slide6.xml" Id="R086d7445cd474bb8" /><Relationship Type="http://schemas.openxmlformats.org/officeDocument/2006/relationships/slide" Target="/ppt/slides/slide7.xml" Id="R81a2711aac684b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9cf53019d48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b29b4aa8473e" /><Relationship Type="http://schemas.openxmlformats.org/officeDocument/2006/relationships/theme" Target="/ppt/slideMasters/theme/theme1.xml" Id="R311f2400fbd445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4b29b4aa847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03531e5024e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c6093f7664b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e99ddb1004f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90c8346224b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86caf7adb46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8ce54ffb74c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e6e5e96e341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 CAPITAL 22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 CAPITAL 22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42 111 657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41 884 592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39 331 989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105 859 040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152 364 106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ALEXANDER BORGEN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Holmensvingen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997 516 834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 CAPITAL 22 AS</a:t>
            </a:r>
          </a:p>
        </p:txBody>
      </p:sp>
    </p:spTree>
  </p:cSld>
  <p:clrMapOvr>
    <a:masterClrMapping xmlns:a="http://schemas.openxmlformats.org/drawingml/2006/main"/>
  </p:clrMapOvr>
</p:sld>
</file>