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c317574c6d48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b92ac851e74398"/>
  </p:sldMasterIdLst>
  <p:sldIdLst>
    <p:sldId xmlns:r="http://schemas.openxmlformats.org/officeDocument/2006/relationships" id="256" r:id="Rd09b9a08f7a146fa"/>
    <p:sldId xmlns:r="http://schemas.openxmlformats.org/officeDocument/2006/relationships" id="257" r:id="R77eaadd1279348e1"/>
    <p:sldId xmlns:r="http://schemas.openxmlformats.org/officeDocument/2006/relationships" id="258" r:id="Redaf6f99191149b5"/>
    <p:sldId xmlns:r="http://schemas.openxmlformats.org/officeDocument/2006/relationships" id="259" r:id="R4b7ce4237b09471b"/>
    <p:sldId xmlns:r="http://schemas.openxmlformats.org/officeDocument/2006/relationships" id="260" r:id="R5aa8ca86c8f44ebe"/>
    <p:sldId xmlns:r="http://schemas.openxmlformats.org/officeDocument/2006/relationships" id="261" r:id="R3ed7a2af852249b6"/>
    <p:sldId xmlns:r="http://schemas.openxmlformats.org/officeDocument/2006/relationships" id="262" r:id="Rc24c15d4cb2f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92ac851e74398" /><Relationship Type="http://schemas.openxmlformats.org/officeDocument/2006/relationships/slide" Target="/ppt/slides/slide1.xml" Id="Rd09b9a08f7a146fa" /><Relationship Type="http://schemas.openxmlformats.org/officeDocument/2006/relationships/slide" Target="/ppt/slides/slide2.xml" Id="R77eaadd1279348e1" /><Relationship Type="http://schemas.openxmlformats.org/officeDocument/2006/relationships/slide" Target="/ppt/slides/slide3.xml" Id="Redaf6f99191149b5" /><Relationship Type="http://schemas.openxmlformats.org/officeDocument/2006/relationships/slide" Target="/ppt/slides/slide4.xml" Id="R4b7ce4237b09471b" /><Relationship Type="http://schemas.openxmlformats.org/officeDocument/2006/relationships/slide" Target="/ppt/slides/slide5.xml" Id="R5aa8ca86c8f44ebe" /><Relationship Type="http://schemas.openxmlformats.org/officeDocument/2006/relationships/slide" Target="/ppt/slides/slide6.xml" Id="R3ed7a2af852249b6" /><Relationship Type="http://schemas.openxmlformats.org/officeDocument/2006/relationships/slide" Target="/ppt/slides/slide7.xml" Id="Rc24c15d4cb2f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31b946477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8065dde5a42f4" /><Relationship Type="http://schemas.openxmlformats.org/officeDocument/2006/relationships/theme" Target="/ppt/slideMasters/theme/theme1.xml" Id="R275ecd7eb78046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28065dde5a42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1067b5a45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af9acbab24f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d78c552f94d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6eea28e840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c41065db441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79f541e5f45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a67b3040f40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−6 846 258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−137 452 150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610 689 858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1 174 327 540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Hospitality Invest AS, 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997 523 237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