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1d91d21e3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c5b2f4e48447f"/>
  </p:sldMasterIdLst>
  <p:sldIdLst>
    <p:sldId xmlns:r="http://schemas.openxmlformats.org/officeDocument/2006/relationships" id="256" r:id="R027f8419ba3346a4"/>
    <p:sldId xmlns:r="http://schemas.openxmlformats.org/officeDocument/2006/relationships" id="257" r:id="R18e11e88632f428a"/>
    <p:sldId xmlns:r="http://schemas.openxmlformats.org/officeDocument/2006/relationships" id="258" r:id="Rbd1ed1b9a50b457c"/>
    <p:sldId xmlns:r="http://schemas.openxmlformats.org/officeDocument/2006/relationships" id="259" r:id="R07b7018089a24951"/>
    <p:sldId xmlns:r="http://schemas.openxmlformats.org/officeDocument/2006/relationships" id="260" r:id="Re59a07f575e24e3c"/>
    <p:sldId xmlns:r="http://schemas.openxmlformats.org/officeDocument/2006/relationships" id="261" r:id="Rc56e2280a08e4371"/>
    <p:sldId xmlns:r="http://schemas.openxmlformats.org/officeDocument/2006/relationships" id="262" r:id="Rd7d33b9f2964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c5b2f4e48447f" /><Relationship Type="http://schemas.openxmlformats.org/officeDocument/2006/relationships/slide" Target="/ppt/slides/slide1.xml" Id="R027f8419ba3346a4" /><Relationship Type="http://schemas.openxmlformats.org/officeDocument/2006/relationships/slide" Target="/ppt/slides/slide2.xml" Id="R18e11e88632f428a" /><Relationship Type="http://schemas.openxmlformats.org/officeDocument/2006/relationships/slide" Target="/ppt/slides/slide3.xml" Id="Rbd1ed1b9a50b457c" /><Relationship Type="http://schemas.openxmlformats.org/officeDocument/2006/relationships/slide" Target="/ppt/slides/slide4.xml" Id="R07b7018089a24951" /><Relationship Type="http://schemas.openxmlformats.org/officeDocument/2006/relationships/slide" Target="/ppt/slides/slide5.xml" Id="Re59a07f575e24e3c" /><Relationship Type="http://schemas.openxmlformats.org/officeDocument/2006/relationships/slide" Target="/ppt/slides/slide6.xml" Id="Rc56e2280a08e4371" /><Relationship Type="http://schemas.openxmlformats.org/officeDocument/2006/relationships/slide" Target="/ppt/slides/slide7.xml" Id="Rd7d33b9f2964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7ceec659c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72da97772499f" /><Relationship Type="http://schemas.openxmlformats.org/officeDocument/2006/relationships/theme" Target="/ppt/slideMasters/theme/theme1.xml" Id="R2920c369b9a9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672da97772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dfa16ffa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593e38de1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e7fcac88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6630b2137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2067ae2b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dad4f425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18d59a652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31 155 867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34 614 391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CARL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 Gårdsvei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 INVEST AS</a:t>
            </a:r>
          </a:p>
        </p:txBody>
      </p:sp>
    </p:spTree>
  </p:cSld>
  <p:clrMapOvr>
    <a:masterClrMapping xmlns:a="http://schemas.openxmlformats.org/drawingml/2006/main"/>
  </p:clrMapOvr>
</p:sld>
</file>