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2e998776a44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fd1df6c3554cda"/>
  </p:sldMasterIdLst>
  <p:sldIdLst>
    <p:sldId xmlns:r="http://schemas.openxmlformats.org/officeDocument/2006/relationships" id="256" r:id="R7e4116b2164e4ac3"/>
    <p:sldId xmlns:r="http://schemas.openxmlformats.org/officeDocument/2006/relationships" id="257" r:id="R84924ef7b9494b23"/>
    <p:sldId xmlns:r="http://schemas.openxmlformats.org/officeDocument/2006/relationships" id="258" r:id="Rebc3c58d0a4a4bc7"/>
    <p:sldId xmlns:r="http://schemas.openxmlformats.org/officeDocument/2006/relationships" id="259" r:id="Rdd4b697427f94144"/>
    <p:sldId xmlns:r="http://schemas.openxmlformats.org/officeDocument/2006/relationships" id="260" r:id="R2abcbc232f3f4a1e"/>
    <p:sldId xmlns:r="http://schemas.openxmlformats.org/officeDocument/2006/relationships" id="261" r:id="R135429bef9b7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d1df6c3554cda" /><Relationship Type="http://schemas.openxmlformats.org/officeDocument/2006/relationships/slide" Target="/ppt/slides/slide1.xml" Id="R7e4116b2164e4ac3" /><Relationship Type="http://schemas.openxmlformats.org/officeDocument/2006/relationships/slide" Target="/ppt/slides/slide2.xml" Id="R84924ef7b9494b23" /><Relationship Type="http://schemas.openxmlformats.org/officeDocument/2006/relationships/slide" Target="/ppt/slides/slide3.xml" Id="Rebc3c58d0a4a4bc7" /><Relationship Type="http://schemas.openxmlformats.org/officeDocument/2006/relationships/slide" Target="/ppt/slides/slide4.xml" Id="Rdd4b697427f94144" /><Relationship Type="http://schemas.openxmlformats.org/officeDocument/2006/relationships/slide" Target="/ppt/slides/slide5.xml" Id="R2abcbc232f3f4a1e" /><Relationship Type="http://schemas.openxmlformats.org/officeDocument/2006/relationships/slide" Target="/ppt/slides/slide6.xml" Id="R135429bef9b7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0eb48cbe948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5ccf4c3334ec7" /><Relationship Type="http://schemas.openxmlformats.org/officeDocument/2006/relationships/theme" Target="/ppt/slideMasters/theme/theme1.xml" Id="R9c8a013cfe4b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5ccf4c333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9762e1c144d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2bbb43564c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22858a9864e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2ec1592c540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7c913c6844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1658634349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SPAREBANKSTIFTINGA HARDANGER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HARDANGER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139 410 245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136 216 060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977 188 916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1 014 172 036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5782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www.hardangerstiftinga.no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997 534 492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SPAREBANKSTIFTINGA HARDANGER</a:t>
            </a:r>
          </a:p>
        </p:txBody>
      </p:sp>
    </p:spTree>
  </p:cSld>
  <p:clrMapOvr>
    <a:masterClrMapping xmlns:a="http://schemas.openxmlformats.org/drawingml/2006/main"/>
  </p:clrMapOvr>
</p:sld>
</file>