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31a974f6e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2c47f4b354e16"/>
  </p:sldMasterIdLst>
  <p:sldIdLst>
    <p:sldId xmlns:r="http://schemas.openxmlformats.org/officeDocument/2006/relationships" id="256" r:id="R06b3eec094a643e9"/>
    <p:sldId xmlns:r="http://schemas.openxmlformats.org/officeDocument/2006/relationships" id="257" r:id="R98d5463346784535"/>
    <p:sldId xmlns:r="http://schemas.openxmlformats.org/officeDocument/2006/relationships" id="258" r:id="R409b740c904640db"/>
    <p:sldId xmlns:r="http://schemas.openxmlformats.org/officeDocument/2006/relationships" id="259" r:id="R698cdce553b64082"/>
    <p:sldId xmlns:r="http://schemas.openxmlformats.org/officeDocument/2006/relationships" id="260" r:id="R6e2a7df8224d46ad"/>
    <p:sldId xmlns:r="http://schemas.openxmlformats.org/officeDocument/2006/relationships" id="261" r:id="R3fbd95083aee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2c47f4b354e16" /><Relationship Type="http://schemas.openxmlformats.org/officeDocument/2006/relationships/slide" Target="/ppt/slides/slide1.xml" Id="R06b3eec094a643e9" /><Relationship Type="http://schemas.openxmlformats.org/officeDocument/2006/relationships/slide" Target="/ppt/slides/slide2.xml" Id="R98d5463346784535" /><Relationship Type="http://schemas.openxmlformats.org/officeDocument/2006/relationships/slide" Target="/ppt/slides/slide3.xml" Id="R409b740c904640db" /><Relationship Type="http://schemas.openxmlformats.org/officeDocument/2006/relationships/slide" Target="/ppt/slides/slide4.xml" Id="R698cdce553b64082" /><Relationship Type="http://schemas.openxmlformats.org/officeDocument/2006/relationships/slide" Target="/ppt/slides/slide5.xml" Id="R6e2a7df8224d46ad" /><Relationship Type="http://schemas.openxmlformats.org/officeDocument/2006/relationships/slide" Target="/ppt/slides/slide6.xml" Id="R3fbd95083aee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1f9122b2c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f88f0f2444f7" /><Relationship Type="http://schemas.openxmlformats.org/officeDocument/2006/relationships/theme" Target="/ppt/slideMasters/theme/theme1.xml" Id="Rae4dcdf643b4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7f88f0f24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d3df7c60d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4b0021f2e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7e400826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6ed1032a3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71d620d5d46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8e04fac08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KJØLVA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997 537 726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