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af5dffd85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a98827f9384e34"/>
  </p:sldMasterIdLst>
  <p:sldIdLst>
    <p:sldId xmlns:r="http://schemas.openxmlformats.org/officeDocument/2006/relationships" id="256" r:id="Re7f5f255af36499f"/>
    <p:sldId xmlns:r="http://schemas.openxmlformats.org/officeDocument/2006/relationships" id="257" r:id="Re69be267dfe741e6"/>
    <p:sldId xmlns:r="http://schemas.openxmlformats.org/officeDocument/2006/relationships" id="258" r:id="R872ba4aaf68f4eb3"/>
    <p:sldId xmlns:r="http://schemas.openxmlformats.org/officeDocument/2006/relationships" id="259" r:id="Rb625a8289b144ac4"/>
    <p:sldId xmlns:r="http://schemas.openxmlformats.org/officeDocument/2006/relationships" id="260" r:id="R77322960de2c491e"/>
    <p:sldId xmlns:r="http://schemas.openxmlformats.org/officeDocument/2006/relationships" id="261" r:id="R57d0c07282fe44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98827f9384e34" /><Relationship Type="http://schemas.openxmlformats.org/officeDocument/2006/relationships/slide" Target="/ppt/slides/slide1.xml" Id="Re7f5f255af36499f" /><Relationship Type="http://schemas.openxmlformats.org/officeDocument/2006/relationships/slide" Target="/ppt/slides/slide2.xml" Id="Re69be267dfe741e6" /><Relationship Type="http://schemas.openxmlformats.org/officeDocument/2006/relationships/slide" Target="/ppt/slides/slide3.xml" Id="R872ba4aaf68f4eb3" /><Relationship Type="http://schemas.openxmlformats.org/officeDocument/2006/relationships/slide" Target="/ppt/slides/slide4.xml" Id="Rb625a8289b144ac4" /><Relationship Type="http://schemas.openxmlformats.org/officeDocument/2006/relationships/slide" Target="/ppt/slides/slide5.xml" Id="R77322960de2c491e" /><Relationship Type="http://schemas.openxmlformats.org/officeDocument/2006/relationships/slide" Target="/ppt/slides/slide6.xml" Id="R57d0c07282fe44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6036daa17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803d000fe47af" /><Relationship Type="http://schemas.openxmlformats.org/officeDocument/2006/relationships/theme" Target="/ppt/slideMasters/theme/theme1.xml" Id="R6ade32b3e323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e803d000fe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cccc258cd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ea6939b0844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36d9ec7ee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56aae6778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2cc15b8a0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dadf39431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KJØLVA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SEGLA FISKEBÅTREDERI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997 537 726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KJØLVA AS</a:t>
            </a:r>
          </a:p>
        </p:txBody>
      </p:sp>
    </p:spTree>
  </p:cSld>
  <p:clrMapOvr>
    <a:masterClrMapping xmlns:a="http://schemas.openxmlformats.org/drawingml/2006/main"/>
  </p:clrMapOvr>
</p:sld>
</file>