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f54101cdf4c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54aaec0e54ebc"/>
  </p:sldMasterIdLst>
  <p:sldIdLst>
    <p:sldId xmlns:r="http://schemas.openxmlformats.org/officeDocument/2006/relationships" id="256" r:id="Raf168e15c6d24f32"/>
    <p:sldId xmlns:r="http://schemas.openxmlformats.org/officeDocument/2006/relationships" id="257" r:id="R8ee4e5df1d4c46b9"/>
    <p:sldId xmlns:r="http://schemas.openxmlformats.org/officeDocument/2006/relationships" id="258" r:id="R5d57cce4d7af4e31"/>
    <p:sldId xmlns:r="http://schemas.openxmlformats.org/officeDocument/2006/relationships" id="259" r:id="Ra0a1d8d7d8b94b55"/>
    <p:sldId xmlns:r="http://schemas.openxmlformats.org/officeDocument/2006/relationships" id="260" r:id="R219ac5f79a944730"/>
    <p:sldId xmlns:r="http://schemas.openxmlformats.org/officeDocument/2006/relationships" id="261" r:id="Rb5e289a46532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54aaec0e54ebc" /><Relationship Type="http://schemas.openxmlformats.org/officeDocument/2006/relationships/slide" Target="/ppt/slides/slide1.xml" Id="Raf168e15c6d24f32" /><Relationship Type="http://schemas.openxmlformats.org/officeDocument/2006/relationships/slide" Target="/ppt/slides/slide2.xml" Id="R8ee4e5df1d4c46b9" /><Relationship Type="http://schemas.openxmlformats.org/officeDocument/2006/relationships/slide" Target="/ppt/slides/slide3.xml" Id="R5d57cce4d7af4e31" /><Relationship Type="http://schemas.openxmlformats.org/officeDocument/2006/relationships/slide" Target="/ppt/slides/slide4.xml" Id="Ra0a1d8d7d8b94b55" /><Relationship Type="http://schemas.openxmlformats.org/officeDocument/2006/relationships/slide" Target="/ppt/slides/slide5.xml" Id="R219ac5f79a944730" /><Relationship Type="http://schemas.openxmlformats.org/officeDocument/2006/relationships/slide" Target="/ppt/slides/slide6.xml" Id="Rb5e289a46532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449ef7e9b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7260d80249b3" /><Relationship Type="http://schemas.openxmlformats.org/officeDocument/2006/relationships/theme" Target="/ppt/slideMasters/theme/theme1.xml" Id="Rb1a22fe2cf1a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87260d802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b61c327df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2e8e792c4b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67225250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d3907d4f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748ba6d4048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5e0e15ec4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OLAFSEN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www.olafsen-revisjon.no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997 543 327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OLAFSEN AS</a:t>
            </a:r>
          </a:p>
        </p:txBody>
      </p:sp>
    </p:spTree>
  </p:cSld>
  <p:clrMapOvr>
    <a:masterClrMapping xmlns:a="http://schemas.openxmlformats.org/drawingml/2006/main"/>
  </p:clrMapOvr>
</p:sld>
</file>