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ca604a735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9840387174ec7"/>
  </p:sldMasterIdLst>
  <p:sldIdLst>
    <p:sldId xmlns:r="http://schemas.openxmlformats.org/officeDocument/2006/relationships" id="256" r:id="Re3ab73da590c4630"/>
    <p:sldId xmlns:r="http://schemas.openxmlformats.org/officeDocument/2006/relationships" id="257" r:id="R56b7e0a89c734779"/>
    <p:sldId xmlns:r="http://schemas.openxmlformats.org/officeDocument/2006/relationships" id="258" r:id="R40e4787d2435484a"/>
    <p:sldId xmlns:r="http://schemas.openxmlformats.org/officeDocument/2006/relationships" id="259" r:id="Ra6e5670dcf564d8a"/>
    <p:sldId xmlns:r="http://schemas.openxmlformats.org/officeDocument/2006/relationships" id="260" r:id="Rc90501e723b04930"/>
    <p:sldId xmlns:r="http://schemas.openxmlformats.org/officeDocument/2006/relationships" id="261" r:id="R55209ef2fc204176"/>
    <p:sldId xmlns:r="http://schemas.openxmlformats.org/officeDocument/2006/relationships" id="262" r:id="R2ed62ce0dd98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9840387174ec7" /><Relationship Type="http://schemas.openxmlformats.org/officeDocument/2006/relationships/slide" Target="/ppt/slides/slide1.xml" Id="Re3ab73da590c4630" /><Relationship Type="http://schemas.openxmlformats.org/officeDocument/2006/relationships/slide" Target="/ppt/slides/slide2.xml" Id="R56b7e0a89c734779" /><Relationship Type="http://schemas.openxmlformats.org/officeDocument/2006/relationships/slide" Target="/ppt/slides/slide3.xml" Id="R40e4787d2435484a" /><Relationship Type="http://schemas.openxmlformats.org/officeDocument/2006/relationships/slide" Target="/ppt/slides/slide4.xml" Id="Ra6e5670dcf564d8a" /><Relationship Type="http://schemas.openxmlformats.org/officeDocument/2006/relationships/slide" Target="/ppt/slides/slide5.xml" Id="Rc90501e723b04930" /><Relationship Type="http://schemas.openxmlformats.org/officeDocument/2006/relationships/slide" Target="/ppt/slides/slide6.xml" Id="R55209ef2fc204176" /><Relationship Type="http://schemas.openxmlformats.org/officeDocument/2006/relationships/slide" Target="/ppt/slides/slide7.xml" Id="R2ed62ce0dd98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4400c943e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33da4946349c3" /><Relationship Type="http://schemas.openxmlformats.org/officeDocument/2006/relationships/theme" Target="/ppt/slideMasters/theme/theme1.xml" Id="Rbdd59aae5157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33da49463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5e6a4125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8c948f1a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7e3fc50a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2f517529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b0edcb9a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cd63a12a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5ad8b0a63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OLAFSEN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OLAFSEN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LILL HEGE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997 543 327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