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68a5697f0841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33f673458d41fc"/>
  </p:sldMasterIdLst>
  <p:sldIdLst>
    <p:sldId xmlns:r="http://schemas.openxmlformats.org/officeDocument/2006/relationships" id="256" r:id="R4a9f10298b6b49ef"/>
    <p:sldId xmlns:r="http://schemas.openxmlformats.org/officeDocument/2006/relationships" id="257" r:id="Ra0b84c43ec714e80"/>
    <p:sldId xmlns:r="http://schemas.openxmlformats.org/officeDocument/2006/relationships" id="258" r:id="R8f2c4e9b40dc467c"/>
    <p:sldId xmlns:r="http://schemas.openxmlformats.org/officeDocument/2006/relationships" id="259" r:id="Rdc3f52e5889b4d17"/>
    <p:sldId xmlns:r="http://schemas.openxmlformats.org/officeDocument/2006/relationships" id="260" r:id="R77192fef51eb4f6e"/>
    <p:sldId xmlns:r="http://schemas.openxmlformats.org/officeDocument/2006/relationships" id="261" r:id="R485ec911e6b54c13"/>
    <p:sldId xmlns:r="http://schemas.openxmlformats.org/officeDocument/2006/relationships" id="262" r:id="Re0f023e737fe4c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3f673458d41fc" /><Relationship Type="http://schemas.openxmlformats.org/officeDocument/2006/relationships/slide" Target="/ppt/slides/slide1.xml" Id="R4a9f10298b6b49ef" /><Relationship Type="http://schemas.openxmlformats.org/officeDocument/2006/relationships/slide" Target="/ppt/slides/slide2.xml" Id="Ra0b84c43ec714e80" /><Relationship Type="http://schemas.openxmlformats.org/officeDocument/2006/relationships/slide" Target="/ppt/slides/slide3.xml" Id="R8f2c4e9b40dc467c" /><Relationship Type="http://schemas.openxmlformats.org/officeDocument/2006/relationships/slide" Target="/ppt/slides/slide4.xml" Id="Rdc3f52e5889b4d17" /><Relationship Type="http://schemas.openxmlformats.org/officeDocument/2006/relationships/slide" Target="/ppt/slides/slide5.xml" Id="R77192fef51eb4f6e" /><Relationship Type="http://schemas.openxmlformats.org/officeDocument/2006/relationships/slide" Target="/ppt/slides/slide6.xml" Id="R485ec911e6b54c13" /><Relationship Type="http://schemas.openxmlformats.org/officeDocument/2006/relationships/slide" Target="/ppt/slides/slide7.xml" Id="Re0f023e737fe4c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53c5973fd4c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71923ee6a4368" /><Relationship Type="http://schemas.openxmlformats.org/officeDocument/2006/relationships/theme" Target="/ppt/slideMasters/theme/theme1.xml" Id="Rc8234345136149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b71923ee6a43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8e153bf7e48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d3627d5374e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94adb42bd4a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feeec03fa4e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968c94f574c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b570c47164f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4cddd9a9a44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DIONYSOS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DIONYSOS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1 396 450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−1 627 539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2 001 369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24 854 854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25 159 696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SKOGHOLT HARALD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SKOGHOLT HARALD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harald@hskogholt.no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997 580 222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