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f7808a9b7741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f68c02c3142a3"/>
  </p:sldMasterIdLst>
  <p:sldIdLst>
    <p:sldId xmlns:r="http://schemas.openxmlformats.org/officeDocument/2006/relationships" id="256" r:id="R17fc757ddda34765"/>
    <p:sldId xmlns:r="http://schemas.openxmlformats.org/officeDocument/2006/relationships" id="257" r:id="R7ef914377a914c47"/>
    <p:sldId xmlns:r="http://schemas.openxmlformats.org/officeDocument/2006/relationships" id="258" r:id="R0cb4cce655824841"/>
    <p:sldId xmlns:r="http://schemas.openxmlformats.org/officeDocument/2006/relationships" id="259" r:id="Rc7df491ed0444401"/>
    <p:sldId xmlns:r="http://schemas.openxmlformats.org/officeDocument/2006/relationships" id="260" r:id="Rfd09c268179d42a9"/>
    <p:sldId xmlns:r="http://schemas.openxmlformats.org/officeDocument/2006/relationships" id="261" r:id="Ra9daa90f95a44b52"/>
    <p:sldId xmlns:r="http://schemas.openxmlformats.org/officeDocument/2006/relationships" id="262" r:id="Ra9779f3c6d9d44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f68c02c3142a3" /><Relationship Type="http://schemas.openxmlformats.org/officeDocument/2006/relationships/slide" Target="/ppt/slides/slide1.xml" Id="R17fc757ddda34765" /><Relationship Type="http://schemas.openxmlformats.org/officeDocument/2006/relationships/slide" Target="/ppt/slides/slide2.xml" Id="R7ef914377a914c47" /><Relationship Type="http://schemas.openxmlformats.org/officeDocument/2006/relationships/slide" Target="/ppt/slides/slide3.xml" Id="R0cb4cce655824841" /><Relationship Type="http://schemas.openxmlformats.org/officeDocument/2006/relationships/slide" Target="/ppt/slides/slide4.xml" Id="Rc7df491ed0444401" /><Relationship Type="http://schemas.openxmlformats.org/officeDocument/2006/relationships/slide" Target="/ppt/slides/slide5.xml" Id="Rfd09c268179d42a9" /><Relationship Type="http://schemas.openxmlformats.org/officeDocument/2006/relationships/slide" Target="/ppt/slides/slide6.xml" Id="Ra9daa90f95a44b52" /><Relationship Type="http://schemas.openxmlformats.org/officeDocument/2006/relationships/slide" Target="/ppt/slides/slide7.xml" Id="Ra9779f3c6d9d44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a8786fa0d4f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076a15686428f" /><Relationship Type="http://schemas.openxmlformats.org/officeDocument/2006/relationships/theme" Target="/ppt/slideMasters/theme/theme1.xml" Id="Rcdd5dd8ea05140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3076a1568642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c1fd03a01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9e6ccd82546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1f16f51d2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56dfe14214d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94b46fd6047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1c236d70543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6ec70e57f4b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YBIN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YBIN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14 093 260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15 067 491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Y-BIN INTERNATIONAL AS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 STEUERBERATUNGSGES. MBH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ALEXANDRE WEGENER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SVANTE HASENMÜLLER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Bleikeråsen 174A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ch@ybin.no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997 586 484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