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e203deeccd4e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af1d155a56482d"/>
  </p:sldMasterIdLst>
  <p:sldIdLst>
    <p:sldId xmlns:r="http://schemas.openxmlformats.org/officeDocument/2006/relationships" id="256" r:id="R5d39e57587a14a6d"/>
    <p:sldId xmlns:r="http://schemas.openxmlformats.org/officeDocument/2006/relationships" id="257" r:id="Rb24da071355b439f"/>
    <p:sldId xmlns:r="http://schemas.openxmlformats.org/officeDocument/2006/relationships" id="258" r:id="Ra1dde7ff684a4465"/>
    <p:sldId xmlns:r="http://schemas.openxmlformats.org/officeDocument/2006/relationships" id="259" r:id="Rdba39cc35a8846e9"/>
    <p:sldId xmlns:r="http://schemas.openxmlformats.org/officeDocument/2006/relationships" id="260" r:id="Rb025bfd3d36a457c"/>
    <p:sldId xmlns:r="http://schemas.openxmlformats.org/officeDocument/2006/relationships" id="261" r:id="Re63de7211cbd49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af1d155a56482d" /><Relationship Type="http://schemas.openxmlformats.org/officeDocument/2006/relationships/slide" Target="/ppt/slides/slide1.xml" Id="R5d39e57587a14a6d" /><Relationship Type="http://schemas.openxmlformats.org/officeDocument/2006/relationships/slide" Target="/ppt/slides/slide2.xml" Id="Rb24da071355b439f" /><Relationship Type="http://schemas.openxmlformats.org/officeDocument/2006/relationships/slide" Target="/ppt/slides/slide3.xml" Id="Ra1dde7ff684a4465" /><Relationship Type="http://schemas.openxmlformats.org/officeDocument/2006/relationships/slide" Target="/ppt/slides/slide4.xml" Id="Rdba39cc35a8846e9" /><Relationship Type="http://schemas.openxmlformats.org/officeDocument/2006/relationships/slide" Target="/ppt/slides/slide5.xml" Id="Rb025bfd3d36a457c" /><Relationship Type="http://schemas.openxmlformats.org/officeDocument/2006/relationships/slide" Target="/ppt/slides/slide6.xml" Id="Re63de7211cbd49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4a61bcfedb4b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3a19562954b63" /><Relationship Type="http://schemas.openxmlformats.org/officeDocument/2006/relationships/theme" Target="/ppt/slideMasters/theme/theme1.xml" Id="Rffc552293a5444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f3a19562954b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6f488f70c42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ffd690c654e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6b1bcf33341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05019e4014f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dc77bc5014b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45c91199b4c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MULE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MULE INVEST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230 138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1 124 485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1 243 656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Vetle Mules veg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3944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erike0107@gmail.com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997 589 041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 INVEST AS</a:t>
            </a:r>
          </a:p>
        </p:txBody>
      </p:sp>
    </p:spTree>
  </p:cSld>
  <p:clrMapOvr>
    <a:masterClrMapping xmlns:a="http://schemas.openxmlformats.org/drawingml/2006/main"/>
  </p:clrMapOvr>
</p:sld>
</file>