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6c1471e00146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40e1f144c4484"/>
  </p:sldMasterIdLst>
  <p:sldIdLst>
    <p:sldId xmlns:r="http://schemas.openxmlformats.org/officeDocument/2006/relationships" id="256" r:id="R27e96725d42340d5"/>
    <p:sldId xmlns:r="http://schemas.openxmlformats.org/officeDocument/2006/relationships" id="257" r:id="R0c1ec5274e6248ee"/>
    <p:sldId xmlns:r="http://schemas.openxmlformats.org/officeDocument/2006/relationships" id="258" r:id="R348684a5b7c94d5b"/>
    <p:sldId xmlns:r="http://schemas.openxmlformats.org/officeDocument/2006/relationships" id="259" r:id="Re5a190991f3a4917"/>
    <p:sldId xmlns:r="http://schemas.openxmlformats.org/officeDocument/2006/relationships" id="260" r:id="R3170138672d140ed"/>
    <p:sldId xmlns:r="http://schemas.openxmlformats.org/officeDocument/2006/relationships" id="261" r:id="Rbdb62fcb3db64f5f"/>
    <p:sldId xmlns:r="http://schemas.openxmlformats.org/officeDocument/2006/relationships" id="262" r:id="R46663985db8240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40e1f144c4484" /><Relationship Type="http://schemas.openxmlformats.org/officeDocument/2006/relationships/slide" Target="/ppt/slides/slide1.xml" Id="R27e96725d42340d5" /><Relationship Type="http://schemas.openxmlformats.org/officeDocument/2006/relationships/slide" Target="/ppt/slides/slide2.xml" Id="R0c1ec5274e6248ee" /><Relationship Type="http://schemas.openxmlformats.org/officeDocument/2006/relationships/slide" Target="/ppt/slides/slide3.xml" Id="R348684a5b7c94d5b" /><Relationship Type="http://schemas.openxmlformats.org/officeDocument/2006/relationships/slide" Target="/ppt/slides/slide4.xml" Id="Re5a190991f3a4917" /><Relationship Type="http://schemas.openxmlformats.org/officeDocument/2006/relationships/slide" Target="/ppt/slides/slide5.xml" Id="R3170138672d140ed" /><Relationship Type="http://schemas.openxmlformats.org/officeDocument/2006/relationships/slide" Target="/ppt/slides/slide6.xml" Id="Rbdb62fcb3db64f5f" /><Relationship Type="http://schemas.openxmlformats.org/officeDocument/2006/relationships/slide" Target="/ppt/slides/slide7.xml" Id="R46663985db8240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60a931890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c06c61e31404b" /><Relationship Type="http://schemas.openxmlformats.org/officeDocument/2006/relationships/theme" Target="/ppt/slideMasters/theme/theme1.xml" Id="Ra81366c78e0743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bc06c61e31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d94400246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ed66c5487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f15f607a7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9864a022242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e9e54acab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7e3cb2b9842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f4918b763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2 400 717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MATT FINSTAD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FINSTAD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52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kristel@finstad.net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