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778926de6e47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d013083cfd40e7"/>
  </p:sldMasterIdLst>
  <p:sldIdLst>
    <p:sldId xmlns:r="http://schemas.openxmlformats.org/officeDocument/2006/relationships" id="256" r:id="Rbe5ca5e89a9b4640"/>
    <p:sldId xmlns:r="http://schemas.openxmlformats.org/officeDocument/2006/relationships" id="257" r:id="Rba093241f4c0427b"/>
    <p:sldId xmlns:r="http://schemas.openxmlformats.org/officeDocument/2006/relationships" id="258" r:id="Rd0ed93846efe4a04"/>
    <p:sldId xmlns:r="http://schemas.openxmlformats.org/officeDocument/2006/relationships" id="259" r:id="Rdb3129e8126844d2"/>
    <p:sldId xmlns:r="http://schemas.openxmlformats.org/officeDocument/2006/relationships" id="260" r:id="Re39cbc364dee4b94"/>
    <p:sldId xmlns:r="http://schemas.openxmlformats.org/officeDocument/2006/relationships" id="261" r:id="R508c84824cb445e2"/>
    <p:sldId xmlns:r="http://schemas.openxmlformats.org/officeDocument/2006/relationships" id="262" r:id="R46b773866b844a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d013083cfd40e7" /><Relationship Type="http://schemas.openxmlformats.org/officeDocument/2006/relationships/slide" Target="/ppt/slides/slide1.xml" Id="Rbe5ca5e89a9b4640" /><Relationship Type="http://schemas.openxmlformats.org/officeDocument/2006/relationships/slide" Target="/ppt/slides/slide2.xml" Id="Rba093241f4c0427b" /><Relationship Type="http://schemas.openxmlformats.org/officeDocument/2006/relationships/slide" Target="/ppt/slides/slide3.xml" Id="Rd0ed93846efe4a04" /><Relationship Type="http://schemas.openxmlformats.org/officeDocument/2006/relationships/slide" Target="/ppt/slides/slide4.xml" Id="Rdb3129e8126844d2" /><Relationship Type="http://schemas.openxmlformats.org/officeDocument/2006/relationships/slide" Target="/ppt/slides/slide5.xml" Id="Re39cbc364dee4b94" /><Relationship Type="http://schemas.openxmlformats.org/officeDocument/2006/relationships/slide" Target="/ppt/slides/slide6.xml" Id="R508c84824cb445e2" /><Relationship Type="http://schemas.openxmlformats.org/officeDocument/2006/relationships/slide" Target="/ppt/slides/slide7.xml" Id="R46b773866b844a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912a6192ca4b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d90b2ff8b4565" /><Relationship Type="http://schemas.openxmlformats.org/officeDocument/2006/relationships/theme" Target="/ppt/slideMasters/theme/theme1.xml" Id="Rdb4ce84e866544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ed90b2ff8b45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ce3f451824d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3e325991c45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19850c1f542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881bde23b45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7fe19679c46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72542f17d44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0f367f95546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PETERS &amp; PIHL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 &amp; PIHL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PETERS &amp; PIHL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 &amp; PIHL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 &amp; PIHL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 &amp; PIHL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−349 575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7 446 344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11 083 695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23 612 955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 &amp; PIHL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SØRLIE PIHL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PETERS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 &amp; PIHL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Fritzners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997 613 929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 &amp; PIHL HOLDING AS</a:t>
            </a:r>
          </a:p>
        </p:txBody>
      </p:sp>
    </p:spTree>
  </p:cSld>
  <p:clrMapOvr>
    <a:masterClrMapping xmlns:a="http://schemas.openxmlformats.org/drawingml/2006/main"/>
  </p:clrMapOvr>
</p:sld>
</file>