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d4bcfaf4f741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bb2adf7d8f4ec5"/>
  </p:sldMasterIdLst>
  <p:sldIdLst>
    <p:sldId xmlns:r="http://schemas.openxmlformats.org/officeDocument/2006/relationships" id="256" r:id="Rd87c080a76364e1e"/>
    <p:sldId xmlns:r="http://schemas.openxmlformats.org/officeDocument/2006/relationships" id="257" r:id="Rda08379db2284d69"/>
    <p:sldId xmlns:r="http://schemas.openxmlformats.org/officeDocument/2006/relationships" id="258" r:id="R281d9ba3f4b04370"/>
    <p:sldId xmlns:r="http://schemas.openxmlformats.org/officeDocument/2006/relationships" id="259" r:id="Rfb1a0482eb204e35"/>
    <p:sldId xmlns:r="http://schemas.openxmlformats.org/officeDocument/2006/relationships" id="260" r:id="R3d223cf4696646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b2adf7d8f4ec5" /><Relationship Type="http://schemas.openxmlformats.org/officeDocument/2006/relationships/slide" Target="/ppt/slides/slide1.xml" Id="Rd87c080a76364e1e" /><Relationship Type="http://schemas.openxmlformats.org/officeDocument/2006/relationships/slide" Target="/ppt/slides/slide2.xml" Id="Rda08379db2284d69" /><Relationship Type="http://schemas.openxmlformats.org/officeDocument/2006/relationships/slide" Target="/ppt/slides/slide3.xml" Id="R281d9ba3f4b04370" /><Relationship Type="http://schemas.openxmlformats.org/officeDocument/2006/relationships/slide" Target="/ppt/slides/slide4.xml" Id="Rfb1a0482eb204e35" /><Relationship Type="http://schemas.openxmlformats.org/officeDocument/2006/relationships/slide" Target="/ppt/slides/slide5.xml" Id="R3d223cf4696646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a2fa2861a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d15193ff442d0" /><Relationship Type="http://schemas.openxmlformats.org/officeDocument/2006/relationships/theme" Target="/ppt/slideMasters/theme/theme1.xml" Id="R992009fd21a6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ad15193ff442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9f1cb0dab44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a7ea5f53f42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de994399c40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d6b868f3d4f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61e010c2946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ESPA ARBEIDERFORENING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ARBEIDERFORENING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ESPA ARBEIDERFORENING ble etablert [år] og holder til i Espa.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ARBEIDERFORENING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ARBEIDERFORENING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ARBEIDERFORENING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2338 Espa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58 04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obrathen@bbnett.no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997 618 068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ESPA ARBEIDERFORENING</a:t>
            </a:r>
          </a:p>
        </p:txBody>
      </p:sp>
    </p:spTree>
  </p:cSld>
  <p:clrMapOvr>
    <a:masterClrMapping xmlns:a="http://schemas.openxmlformats.org/drawingml/2006/main"/>
  </p:clrMapOvr>
</p:sld>
</file>