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ef1657a5f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f9c7e5baf4ffa"/>
  </p:sldMasterIdLst>
  <p:sldIdLst>
    <p:sldId xmlns:r="http://schemas.openxmlformats.org/officeDocument/2006/relationships" id="256" r:id="R88251d413e0c4ac0"/>
    <p:sldId xmlns:r="http://schemas.openxmlformats.org/officeDocument/2006/relationships" id="257" r:id="R050552bc6bb045de"/>
    <p:sldId xmlns:r="http://schemas.openxmlformats.org/officeDocument/2006/relationships" id="258" r:id="R4e09f25a9fdc4b06"/>
    <p:sldId xmlns:r="http://schemas.openxmlformats.org/officeDocument/2006/relationships" id="259" r:id="Rc4d758a283074481"/>
    <p:sldId xmlns:r="http://schemas.openxmlformats.org/officeDocument/2006/relationships" id="260" r:id="Re3b36f68ff374a0d"/>
    <p:sldId xmlns:r="http://schemas.openxmlformats.org/officeDocument/2006/relationships" id="261" r:id="R3003e1afdf2943ee"/>
    <p:sldId xmlns:r="http://schemas.openxmlformats.org/officeDocument/2006/relationships" id="262" r:id="R272cd6b70cc44c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f9c7e5baf4ffa" /><Relationship Type="http://schemas.openxmlformats.org/officeDocument/2006/relationships/slide" Target="/ppt/slides/slide1.xml" Id="R88251d413e0c4ac0" /><Relationship Type="http://schemas.openxmlformats.org/officeDocument/2006/relationships/slide" Target="/ppt/slides/slide2.xml" Id="R050552bc6bb045de" /><Relationship Type="http://schemas.openxmlformats.org/officeDocument/2006/relationships/slide" Target="/ppt/slides/slide3.xml" Id="R4e09f25a9fdc4b06" /><Relationship Type="http://schemas.openxmlformats.org/officeDocument/2006/relationships/slide" Target="/ppt/slides/slide4.xml" Id="Rc4d758a283074481" /><Relationship Type="http://schemas.openxmlformats.org/officeDocument/2006/relationships/slide" Target="/ppt/slides/slide5.xml" Id="Re3b36f68ff374a0d" /><Relationship Type="http://schemas.openxmlformats.org/officeDocument/2006/relationships/slide" Target="/ppt/slides/slide6.xml" Id="R3003e1afdf2943ee" /><Relationship Type="http://schemas.openxmlformats.org/officeDocument/2006/relationships/slide" Target="/ppt/slides/slide7.xml" Id="R272cd6b70cc44c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4705a73d0c46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b4ff1bc9b434f" /><Relationship Type="http://schemas.openxmlformats.org/officeDocument/2006/relationships/theme" Target="/ppt/slideMasters/theme/theme1.xml" Id="R63d2bb355def4c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2b4ff1bc9b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24dca135747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16efd074249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fa26e754e44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d8d39fc84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c698a6d3f45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5596ee78c45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1c6b94f954e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AKAM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AKAM INVEST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−568 755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793 093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36 303 583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36 365 130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ANN-MAY WIKESTAD STENESTØ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STENESTØ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STENESTØ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MARTE STENESTØ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ANN-MAY WIKESTAD STENESTØ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STENESTØ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Flåbekkveien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3077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997 635 280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AKAM INVEST AS</a:t>
            </a:r>
          </a:p>
        </p:txBody>
      </p:sp>
    </p:spTree>
  </p:cSld>
  <p:clrMapOvr>
    <a:masterClrMapping xmlns:a="http://schemas.openxmlformats.org/drawingml/2006/main"/>
  </p:clrMapOvr>
</p:sld>
</file>