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beb0e6498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0f25451634383"/>
  </p:sldMasterIdLst>
  <p:sldIdLst>
    <p:sldId xmlns:r="http://schemas.openxmlformats.org/officeDocument/2006/relationships" id="256" r:id="R78adb57f167f491f"/>
    <p:sldId xmlns:r="http://schemas.openxmlformats.org/officeDocument/2006/relationships" id="257" r:id="R061222723d224ed8"/>
    <p:sldId xmlns:r="http://schemas.openxmlformats.org/officeDocument/2006/relationships" id="258" r:id="Rf6c1a48960fa4f4f"/>
    <p:sldId xmlns:r="http://schemas.openxmlformats.org/officeDocument/2006/relationships" id="259" r:id="Rc6533d814f93474d"/>
    <p:sldId xmlns:r="http://schemas.openxmlformats.org/officeDocument/2006/relationships" id="260" r:id="R6b23efbc9b0243c9"/>
    <p:sldId xmlns:r="http://schemas.openxmlformats.org/officeDocument/2006/relationships" id="261" r:id="R9354f6be26f1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0f25451634383" /><Relationship Type="http://schemas.openxmlformats.org/officeDocument/2006/relationships/slide" Target="/ppt/slides/slide1.xml" Id="R78adb57f167f491f" /><Relationship Type="http://schemas.openxmlformats.org/officeDocument/2006/relationships/slide" Target="/ppt/slides/slide2.xml" Id="R061222723d224ed8" /><Relationship Type="http://schemas.openxmlformats.org/officeDocument/2006/relationships/slide" Target="/ppt/slides/slide3.xml" Id="Rf6c1a48960fa4f4f" /><Relationship Type="http://schemas.openxmlformats.org/officeDocument/2006/relationships/slide" Target="/ppt/slides/slide4.xml" Id="Rc6533d814f93474d" /><Relationship Type="http://schemas.openxmlformats.org/officeDocument/2006/relationships/slide" Target="/ppt/slides/slide5.xml" Id="R6b23efbc9b0243c9" /><Relationship Type="http://schemas.openxmlformats.org/officeDocument/2006/relationships/slide" Target="/ppt/slides/slide6.xml" Id="R9354f6be26f1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4b6cdcb89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0a53b6f74534" /><Relationship Type="http://schemas.openxmlformats.org/officeDocument/2006/relationships/theme" Target="/ppt/slideMasters/theme/theme1.xml" Id="Rc7bc7e1b5f72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70a53b6f745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f9902fd8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1dec46ab2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35801065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d6648f41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183743bca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65e556fb9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DIABETESFORBUNDET NORDKAPP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9750 Honningsvåg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47 32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u-thom@infranord.no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DIABETESFORBUNDET NORDKAPP</a:t>
            </a:r>
          </a:p>
        </p:txBody>
      </p:sp>
    </p:spTree>
  </p:cSld>
  <p:clrMapOvr>
    <a:masterClrMapping xmlns:a="http://schemas.openxmlformats.org/drawingml/2006/main"/>
  </p:clrMapOvr>
</p:sld>
</file>