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ff039e431c4f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4d47896919455c"/>
  </p:sldMasterIdLst>
  <p:sldIdLst>
    <p:sldId xmlns:r="http://schemas.openxmlformats.org/officeDocument/2006/relationships" id="256" r:id="Rce800c33ac734161"/>
    <p:sldId xmlns:r="http://schemas.openxmlformats.org/officeDocument/2006/relationships" id="257" r:id="R1d88d97fd797498c"/>
    <p:sldId xmlns:r="http://schemas.openxmlformats.org/officeDocument/2006/relationships" id="258" r:id="Rb0c9c8334d654d1b"/>
    <p:sldId xmlns:r="http://schemas.openxmlformats.org/officeDocument/2006/relationships" id="259" r:id="R2884eb14083945db"/>
    <p:sldId xmlns:r="http://schemas.openxmlformats.org/officeDocument/2006/relationships" id="260" r:id="R90031fd8a69d40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d47896919455c" /><Relationship Type="http://schemas.openxmlformats.org/officeDocument/2006/relationships/slide" Target="/ppt/slides/slide1.xml" Id="Rce800c33ac734161" /><Relationship Type="http://schemas.openxmlformats.org/officeDocument/2006/relationships/slide" Target="/ppt/slides/slide2.xml" Id="R1d88d97fd797498c" /><Relationship Type="http://schemas.openxmlformats.org/officeDocument/2006/relationships/slide" Target="/ppt/slides/slide3.xml" Id="Rb0c9c8334d654d1b" /><Relationship Type="http://schemas.openxmlformats.org/officeDocument/2006/relationships/slide" Target="/ppt/slides/slide4.xml" Id="R2884eb14083945db" /><Relationship Type="http://schemas.openxmlformats.org/officeDocument/2006/relationships/slide" Target="/ppt/slides/slide5.xml" Id="R90031fd8a69d40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dbe600227043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4d13645ea47d5" /><Relationship Type="http://schemas.openxmlformats.org/officeDocument/2006/relationships/theme" Target="/ppt/slideMasters/theme/theme1.xml" Id="Rae7c271f0c4c48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54d13645ea47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0abd1414c4d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4e4ffb33942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ebe32ffa84c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397ddb5dd4d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6d72989e84b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DIABETESFORBUNDET NORDKAPP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DIABETESFORBUNDET NORDKAPP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DIABETESFORBUNDET NORDKAPP ble etablert [år] og holder til i Honningsvåg.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DIABETESFORBUNDET NORDKAPP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DIABETESFORBUNDET NORDKAPP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DIABETESFORBUNDET NORDKAPP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Lykteveien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9750 Honningsvåg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47 32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u-thom@infranord.no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997 649 869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DIABETESFORBUNDET NORDKAPP</a:t>
            </a:r>
          </a:p>
        </p:txBody>
      </p:sp>
    </p:spTree>
  </p:cSld>
  <p:clrMapOvr>
    <a:masterClrMapping xmlns:a="http://schemas.openxmlformats.org/drawingml/2006/main"/>
  </p:clrMapOvr>
</p:sld>
</file>