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f1a81f45b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a3f68ba3f449c2"/>
  </p:sldMasterIdLst>
  <p:sldIdLst>
    <p:sldId xmlns:r="http://schemas.openxmlformats.org/officeDocument/2006/relationships" id="256" r:id="Rcbeb58e4de9e4a35"/>
    <p:sldId xmlns:r="http://schemas.openxmlformats.org/officeDocument/2006/relationships" id="257" r:id="R891a14d41c154a17"/>
    <p:sldId xmlns:r="http://schemas.openxmlformats.org/officeDocument/2006/relationships" id="258" r:id="Rc1659e4c78724453"/>
    <p:sldId xmlns:r="http://schemas.openxmlformats.org/officeDocument/2006/relationships" id="259" r:id="Ree7d15b9079e4c4c"/>
    <p:sldId xmlns:r="http://schemas.openxmlformats.org/officeDocument/2006/relationships" id="260" r:id="R62fffaae8d89467e"/>
    <p:sldId xmlns:r="http://schemas.openxmlformats.org/officeDocument/2006/relationships" id="261" r:id="R0b963c7f786e4dfc"/>
    <p:sldId xmlns:r="http://schemas.openxmlformats.org/officeDocument/2006/relationships" id="262" r:id="R0b87fa4c61c6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3f68ba3f449c2" /><Relationship Type="http://schemas.openxmlformats.org/officeDocument/2006/relationships/slide" Target="/ppt/slides/slide1.xml" Id="Rcbeb58e4de9e4a35" /><Relationship Type="http://schemas.openxmlformats.org/officeDocument/2006/relationships/slide" Target="/ppt/slides/slide2.xml" Id="R891a14d41c154a17" /><Relationship Type="http://schemas.openxmlformats.org/officeDocument/2006/relationships/slide" Target="/ppt/slides/slide3.xml" Id="Rc1659e4c78724453" /><Relationship Type="http://schemas.openxmlformats.org/officeDocument/2006/relationships/slide" Target="/ppt/slides/slide4.xml" Id="Ree7d15b9079e4c4c" /><Relationship Type="http://schemas.openxmlformats.org/officeDocument/2006/relationships/slide" Target="/ppt/slides/slide5.xml" Id="R62fffaae8d89467e" /><Relationship Type="http://schemas.openxmlformats.org/officeDocument/2006/relationships/slide" Target="/ppt/slides/slide6.xml" Id="R0b963c7f786e4dfc" /><Relationship Type="http://schemas.openxmlformats.org/officeDocument/2006/relationships/slide" Target="/ppt/slides/slide7.xml" Id="R0b87fa4c61c6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c3fe7cb34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631e69b404cae" /><Relationship Type="http://schemas.openxmlformats.org/officeDocument/2006/relationships/theme" Target="/ppt/slideMasters/theme/theme1.xml" Id="Rd360434e863c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631e69b40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60795a76b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4ca874b1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e68c7cc9e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a6f1da2fb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1b62a45e1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c44f3f50e41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3eaf1e302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WINSTEIN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4 306 365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6 489 171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STEINER FREDRIK RINGDAL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Hansens vei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997 654 226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