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fb08a59a6a49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b6484e108d4012"/>
  </p:sldMasterIdLst>
  <p:sldIdLst>
    <p:sldId xmlns:r="http://schemas.openxmlformats.org/officeDocument/2006/relationships" id="256" r:id="Raf7b01a1d9694df7"/>
    <p:sldId xmlns:r="http://schemas.openxmlformats.org/officeDocument/2006/relationships" id="257" r:id="R15046bb4903648c6"/>
    <p:sldId xmlns:r="http://schemas.openxmlformats.org/officeDocument/2006/relationships" id="258" r:id="R6636805eabb64a22"/>
    <p:sldId xmlns:r="http://schemas.openxmlformats.org/officeDocument/2006/relationships" id="259" r:id="Rf2dd5fec8ee94cd8"/>
    <p:sldId xmlns:r="http://schemas.openxmlformats.org/officeDocument/2006/relationships" id="260" r:id="R3dd1543783484632"/>
    <p:sldId xmlns:r="http://schemas.openxmlformats.org/officeDocument/2006/relationships" id="261" r:id="Rf1d968d065c64b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6484e108d4012" /><Relationship Type="http://schemas.openxmlformats.org/officeDocument/2006/relationships/slide" Target="/ppt/slides/slide1.xml" Id="Raf7b01a1d9694df7" /><Relationship Type="http://schemas.openxmlformats.org/officeDocument/2006/relationships/slide" Target="/ppt/slides/slide2.xml" Id="R15046bb4903648c6" /><Relationship Type="http://schemas.openxmlformats.org/officeDocument/2006/relationships/slide" Target="/ppt/slides/slide3.xml" Id="R6636805eabb64a22" /><Relationship Type="http://schemas.openxmlformats.org/officeDocument/2006/relationships/slide" Target="/ppt/slides/slide4.xml" Id="Rf2dd5fec8ee94cd8" /><Relationship Type="http://schemas.openxmlformats.org/officeDocument/2006/relationships/slide" Target="/ppt/slides/slide5.xml" Id="R3dd1543783484632" /><Relationship Type="http://schemas.openxmlformats.org/officeDocument/2006/relationships/slide" Target="/ppt/slides/slide6.xml" Id="Rf1d968d065c64b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4b11483b047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31070772547ea" /><Relationship Type="http://schemas.openxmlformats.org/officeDocument/2006/relationships/theme" Target="/ppt/slideMasters/theme/theme1.xml" Id="R0eac169d9ebe4d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431070772547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ac086d7f6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7333bd0334e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885d5267c41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688c8d93446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fbb7bb0e742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f58f430724e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SVÅNES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SVÅNES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KJELLAND SVANES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Svanes, Rektor Steens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59 28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erik.svanes@gmail.com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997 655 729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SVÅNES INVEST AS</a:t>
            </a:r>
          </a:p>
        </p:txBody>
      </p:sp>
    </p:spTree>
  </p:cSld>
  <p:clrMapOvr>
    <a:masterClrMapping xmlns:a="http://schemas.openxmlformats.org/drawingml/2006/main"/>
  </p:clrMapOvr>
</p:sld>
</file>