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b05e84520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43ccc25a0d43a7"/>
  </p:sldMasterIdLst>
  <p:sldIdLst>
    <p:sldId xmlns:r="http://schemas.openxmlformats.org/officeDocument/2006/relationships" id="256" r:id="R654a62c60f004d82"/>
    <p:sldId xmlns:r="http://schemas.openxmlformats.org/officeDocument/2006/relationships" id="257" r:id="R2630990464a441d7"/>
    <p:sldId xmlns:r="http://schemas.openxmlformats.org/officeDocument/2006/relationships" id="258" r:id="R28106d25b00f4dc9"/>
    <p:sldId xmlns:r="http://schemas.openxmlformats.org/officeDocument/2006/relationships" id="259" r:id="R1a91ad0dc75e4c57"/>
    <p:sldId xmlns:r="http://schemas.openxmlformats.org/officeDocument/2006/relationships" id="260" r:id="R590b413e83df48b9"/>
    <p:sldId xmlns:r="http://schemas.openxmlformats.org/officeDocument/2006/relationships" id="261" r:id="Ra17ce68a89074e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3ccc25a0d43a7" /><Relationship Type="http://schemas.openxmlformats.org/officeDocument/2006/relationships/slide" Target="/ppt/slides/slide1.xml" Id="R654a62c60f004d82" /><Relationship Type="http://schemas.openxmlformats.org/officeDocument/2006/relationships/slide" Target="/ppt/slides/slide2.xml" Id="R2630990464a441d7" /><Relationship Type="http://schemas.openxmlformats.org/officeDocument/2006/relationships/slide" Target="/ppt/slides/slide3.xml" Id="R28106d25b00f4dc9" /><Relationship Type="http://schemas.openxmlformats.org/officeDocument/2006/relationships/slide" Target="/ppt/slides/slide4.xml" Id="R1a91ad0dc75e4c57" /><Relationship Type="http://schemas.openxmlformats.org/officeDocument/2006/relationships/slide" Target="/ppt/slides/slide5.xml" Id="R590b413e83df48b9" /><Relationship Type="http://schemas.openxmlformats.org/officeDocument/2006/relationships/slide" Target="/ppt/slides/slide6.xml" Id="Ra17ce68a89074e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65c9fb7f6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90fd8ce34b86" /><Relationship Type="http://schemas.openxmlformats.org/officeDocument/2006/relationships/theme" Target="/ppt/slideMasters/theme/theme1.xml" Id="R1d043c763a53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7690fd8ce34b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e663155a4c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a4afc9563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b27785746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d54b008df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67c7c1c92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14f87b532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FLÅTENGÅRDEN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FLÅTENGÅRDEN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997 658 213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FLÅTENGÅRDEN AS</a:t>
            </a:r>
          </a:p>
        </p:txBody>
      </p:sp>
    </p:spTree>
  </p:cSld>
  <p:clrMapOvr>
    <a:masterClrMapping xmlns:a="http://schemas.openxmlformats.org/drawingml/2006/main"/>
  </p:clrMapOvr>
</p:sld>
</file>