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6c2224831d49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f837b508e144c9"/>
  </p:sldMasterIdLst>
  <p:sldIdLst>
    <p:sldId xmlns:r="http://schemas.openxmlformats.org/officeDocument/2006/relationships" id="256" r:id="Rfa66f2c0f90f4001"/>
    <p:sldId xmlns:r="http://schemas.openxmlformats.org/officeDocument/2006/relationships" id="257" r:id="R13bdd5db572c4317"/>
    <p:sldId xmlns:r="http://schemas.openxmlformats.org/officeDocument/2006/relationships" id="258" r:id="R2cefeda7a35e49a9"/>
    <p:sldId xmlns:r="http://schemas.openxmlformats.org/officeDocument/2006/relationships" id="259" r:id="R3b3a6e777a414e63"/>
    <p:sldId xmlns:r="http://schemas.openxmlformats.org/officeDocument/2006/relationships" id="260" r:id="R87680f68c37741b5"/>
    <p:sldId xmlns:r="http://schemas.openxmlformats.org/officeDocument/2006/relationships" id="261" r:id="Rab15d738b67346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f837b508e144c9" /><Relationship Type="http://schemas.openxmlformats.org/officeDocument/2006/relationships/slide" Target="/ppt/slides/slide1.xml" Id="Rfa66f2c0f90f4001" /><Relationship Type="http://schemas.openxmlformats.org/officeDocument/2006/relationships/slide" Target="/ppt/slides/slide2.xml" Id="R13bdd5db572c4317" /><Relationship Type="http://schemas.openxmlformats.org/officeDocument/2006/relationships/slide" Target="/ppt/slides/slide3.xml" Id="R2cefeda7a35e49a9" /><Relationship Type="http://schemas.openxmlformats.org/officeDocument/2006/relationships/slide" Target="/ppt/slides/slide4.xml" Id="R3b3a6e777a414e63" /><Relationship Type="http://schemas.openxmlformats.org/officeDocument/2006/relationships/slide" Target="/ppt/slides/slide5.xml" Id="R87680f68c37741b5" /><Relationship Type="http://schemas.openxmlformats.org/officeDocument/2006/relationships/slide" Target="/ppt/slides/slide6.xml" Id="Rab15d738b67346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9d205aab5247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8f0be0cc34be7" /><Relationship Type="http://schemas.openxmlformats.org/officeDocument/2006/relationships/theme" Target="/ppt/slideMasters/theme/theme1.xml" Id="Rde4e618befab42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88f0be0cc34b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28bc097e949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3212e2d3d43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99d8b7cc444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4b722ef464e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f79c4d5bf47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fbd893d214c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ETK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FURULUND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Ilenveg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3713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997 668 367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ETK HOLDING AS</a:t>
            </a:r>
          </a:p>
        </p:txBody>
      </p:sp>
    </p:spTree>
  </p:cSld>
  <p:clrMapOvr>
    <a:masterClrMapping xmlns:a="http://schemas.openxmlformats.org/drawingml/2006/main"/>
  </p:clrMapOvr>
</p:sld>
</file>