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209062037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1c980aff548ad"/>
  </p:sldMasterIdLst>
  <p:sldIdLst>
    <p:sldId xmlns:r="http://schemas.openxmlformats.org/officeDocument/2006/relationships" id="256" r:id="R37757c11c4d34b4a"/>
    <p:sldId xmlns:r="http://schemas.openxmlformats.org/officeDocument/2006/relationships" id="257" r:id="R632abdb80df54e5e"/>
    <p:sldId xmlns:r="http://schemas.openxmlformats.org/officeDocument/2006/relationships" id="258" r:id="R93f2df06f4214907"/>
    <p:sldId xmlns:r="http://schemas.openxmlformats.org/officeDocument/2006/relationships" id="259" r:id="R380c0d0f2612480c"/>
    <p:sldId xmlns:r="http://schemas.openxmlformats.org/officeDocument/2006/relationships" id="260" r:id="R33c4d830e50447a8"/>
    <p:sldId xmlns:r="http://schemas.openxmlformats.org/officeDocument/2006/relationships" id="261" r:id="Rb1ccfdddfa3247df"/>
    <p:sldId xmlns:r="http://schemas.openxmlformats.org/officeDocument/2006/relationships" id="262" r:id="R2e1ce186704a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1c980aff548ad" /><Relationship Type="http://schemas.openxmlformats.org/officeDocument/2006/relationships/slide" Target="/ppt/slides/slide1.xml" Id="R37757c11c4d34b4a" /><Relationship Type="http://schemas.openxmlformats.org/officeDocument/2006/relationships/slide" Target="/ppt/slides/slide2.xml" Id="R632abdb80df54e5e" /><Relationship Type="http://schemas.openxmlformats.org/officeDocument/2006/relationships/slide" Target="/ppt/slides/slide3.xml" Id="R93f2df06f4214907" /><Relationship Type="http://schemas.openxmlformats.org/officeDocument/2006/relationships/slide" Target="/ppt/slides/slide4.xml" Id="R380c0d0f2612480c" /><Relationship Type="http://schemas.openxmlformats.org/officeDocument/2006/relationships/slide" Target="/ppt/slides/slide5.xml" Id="R33c4d830e50447a8" /><Relationship Type="http://schemas.openxmlformats.org/officeDocument/2006/relationships/slide" Target="/ppt/slides/slide6.xml" Id="Rb1ccfdddfa3247df" /><Relationship Type="http://schemas.openxmlformats.org/officeDocument/2006/relationships/slide" Target="/ppt/slides/slide7.xml" Id="R2e1ce186704a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94ea677ae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eabf4f26c4e72" /><Relationship Type="http://schemas.openxmlformats.org/officeDocument/2006/relationships/theme" Target="/ppt/slideMasters/theme/theme1.xml" Id="Rba5763903883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eabf4f26c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a87f4fa94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8f7ecda3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ce34bb1e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83d438cc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876964a6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30d7163b5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9b887b8b2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9 728 294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10 030 279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AGATHE ALEXANDRIA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AAAH INVEST AS</a:t>
            </a:r>
          </a:p>
        </p:txBody>
      </p:sp>
    </p:spTree>
  </p:cSld>
  <p:clrMapOvr>
    <a:masterClrMapping xmlns:a="http://schemas.openxmlformats.org/drawingml/2006/main"/>
  </p:clrMapOvr>
</p:sld>
</file>