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c4c5b5698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4dd26717c421b"/>
  </p:sldMasterIdLst>
  <p:sldIdLst>
    <p:sldId xmlns:r="http://schemas.openxmlformats.org/officeDocument/2006/relationships" id="256" r:id="R11b95f2e42204991"/>
    <p:sldId xmlns:r="http://schemas.openxmlformats.org/officeDocument/2006/relationships" id="257" r:id="R0f7240489db54d9b"/>
    <p:sldId xmlns:r="http://schemas.openxmlformats.org/officeDocument/2006/relationships" id="258" r:id="Rc059df3e41074ae7"/>
    <p:sldId xmlns:r="http://schemas.openxmlformats.org/officeDocument/2006/relationships" id="259" r:id="R5b5f4b3a22024f4a"/>
    <p:sldId xmlns:r="http://schemas.openxmlformats.org/officeDocument/2006/relationships" id="260" r:id="R22521d1ac0c44724"/>
    <p:sldId xmlns:r="http://schemas.openxmlformats.org/officeDocument/2006/relationships" id="261" r:id="R42bffc96bd5b4402"/>
    <p:sldId xmlns:r="http://schemas.openxmlformats.org/officeDocument/2006/relationships" id="262" r:id="Raf3c19fe932c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dd26717c421b" /><Relationship Type="http://schemas.openxmlformats.org/officeDocument/2006/relationships/slide" Target="/ppt/slides/slide1.xml" Id="R11b95f2e42204991" /><Relationship Type="http://schemas.openxmlformats.org/officeDocument/2006/relationships/slide" Target="/ppt/slides/slide2.xml" Id="R0f7240489db54d9b" /><Relationship Type="http://schemas.openxmlformats.org/officeDocument/2006/relationships/slide" Target="/ppt/slides/slide3.xml" Id="Rc059df3e41074ae7" /><Relationship Type="http://schemas.openxmlformats.org/officeDocument/2006/relationships/slide" Target="/ppt/slides/slide4.xml" Id="R5b5f4b3a22024f4a" /><Relationship Type="http://schemas.openxmlformats.org/officeDocument/2006/relationships/slide" Target="/ppt/slides/slide5.xml" Id="R22521d1ac0c44724" /><Relationship Type="http://schemas.openxmlformats.org/officeDocument/2006/relationships/slide" Target="/ppt/slides/slide6.xml" Id="R42bffc96bd5b4402" /><Relationship Type="http://schemas.openxmlformats.org/officeDocument/2006/relationships/slide" Target="/ppt/slides/slide7.xml" Id="Raf3c19fe932c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949ade35f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a07cfc484681" /><Relationship Type="http://schemas.openxmlformats.org/officeDocument/2006/relationships/theme" Target="/ppt/slideMasters/theme/theme1.xml" Id="Rd0a7085fae84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2a07cfc48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fed967f9b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524f84d9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f7f8a531d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a9814b14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af2a22f9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5aa96a8a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bc363a22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9 369 841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TOLLAK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