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698e3183c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1c203af844c5d"/>
  </p:sldMasterIdLst>
  <p:sldIdLst>
    <p:sldId xmlns:r="http://schemas.openxmlformats.org/officeDocument/2006/relationships" id="256" r:id="Rafbe5eaf3e5e49e2"/>
    <p:sldId xmlns:r="http://schemas.openxmlformats.org/officeDocument/2006/relationships" id="257" r:id="R839bee7c2a574ec8"/>
    <p:sldId xmlns:r="http://schemas.openxmlformats.org/officeDocument/2006/relationships" id="258" r:id="R1fe52dc738234915"/>
    <p:sldId xmlns:r="http://schemas.openxmlformats.org/officeDocument/2006/relationships" id="259" r:id="R63df420dd0364ac2"/>
    <p:sldId xmlns:r="http://schemas.openxmlformats.org/officeDocument/2006/relationships" id="260" r:id="Rb57170ef388c40ff"/>
    <p:sldId xmlns:r="http://schemas.openxmlformats.org/officeDocument/2006/relationships" id="261" r:id="R099d1aa22cc2414c"/>
    <p:sldId xmlns:r="http://schemas.openxmlformats.org/officeDocument/2006/relationships" id="262" r:id="R20be90a57048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1c203af844c5d" /><Relationship Type="http://schemas.openxmlformats.org/officeDocument/2006/relationships/slide" Target="/ppt/slides/slide1.xml" Id="Rafbe5eaf3e5e49e2" /><Relationship Type="http://schemas.openxmlformats.org/officeDocument/2006/relationships/slide" Target="/ppt/slides/slide2.xml" Id="R839bee7c2a574ec8" /><Relationship Type="http://schemas.openxmlformats.org/officeDocument/2006/relationships/slide" Target="/ppt/slides/slide3.xml" Id="R1fe52dc738234915" /><Relationship Type="http://schemas.openxmlformats.org/officeDocument/2006/relationships/slide" Target="/ppt/slides/slide4.xml" Id="R63df420dd0364ac2" /><Relationship Type="http://schemas.openxmlformats.org/officeDocument/2006/relationships/slide" Target="/ppt/slides/slide5.xml" Id="Rb57170ef388c40ff" /><Relationship Type="http://schemas.openxmlformats.org/officeDocument/2006/relationships/slide" Target="/ppt/slides/slide6.xml" Id="R099d1aa22cc2414c" /><Relationship Type="http://schemas.openxmlformats.org/officeDocument/2006/relationships/slide" Target="/ppt/slides/slide7.xml" Id="R20be90a57048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56910781f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4eb09171b4a07" /><Relationship Type="http://schemas.openxmlformats.org/officeDocument/2006/relationships/theme" Target="/ppt/slideMasters/theme/theme1.xml" Id="Re9fe42044be3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4eb09171b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9b92671c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57975e88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f8db4120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b1448439f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aed743ce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24216d9748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623d99945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7 783 543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7 820 331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DYRØY LOHNE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