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e0ddba9e6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f17c1a4754730"/>
  </p:sldMasterIdLst>
  <p:sldIdLst>
    <p:sldId xmlns:r="http://schemas.openxmlformats.org/officeDocument/2006/relationships" id="256" r:id="R68c267903dae4695"/>
    <p:sldId xmlns:r="http://schemas.openxmlformats.org/officeDocument/2006/relationships" id="257" r:id="R89d56b5268254eb6"/>
    <p:sldId xmlns:r="http://schemas.openxmlformats.org/officeDocument/2006/relationships" id="258" r:id="R70a530cf919d4e74"/>
    <p:sldId xmlns:r="http://schemas.openxmlformats.org/officeDocument/2006/relationships" id="259" r:id="R604e8ddd45c84db5"/>
    <p:sldId xmlns:r="http://schemas.openxmlformats.org/officeDocument/2006/relationships" id="260" r:id="Rf0896a83063c422e"/>
    <p:sldId xmlns:r="http://schemas.openxmlformats.org/officeDocument/2006/relationships" id="261" r:id="R1edf28a0f83e4747"/>
    <p:sldId xmlns:r="http://schemas.openxmlformats.org/officeDocument/2006/relationships" id="262" r:id="Rd47b92fd6d15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f17c1a4754730" /><Relationship Type="http://schemas.openxmlformats.org/officeDocument/2006/relationships/slide" Target="/ppt/slides/slide1.xml" Id="R68c267903dae4695" /><Relationship Type="http://schemas.openxmlformats.org/officeDocument/2006/relationships/slide" Target="/ppt/slides/slide2.xml" Id="R89d56b5268254eb6" /><Relationship Type="http://schemas.openxmlformats.org/officeDocument/2006/relationships/slide" Target="/ppt/slides/slide3.xml" Id="R70a530cf919d4e74" /><Relationship Type="http://schemas.openxmlformats.org/officeDocument/2006/relationships/slide" Target="/ppt/slides/slide4.xml" Id="R604e8ddd45c84db5" /><Relationship Type="http://schemas.openxmlformats.org/officeDocument/2006/relationships/slide" Target="/ppt/slides/slide5.xml" Id="Rf0896a83063c422e" /><Relationship Type="http://schemas.openxmlformats.org/officeDocument/2006/relationships/slide" Target="/ppt/slides/slide6.xml" Id="R1edf28a0f83e4747" /><Relationship Type="http://schemas.openxmlformats.org/officeDocument/2006/relationships/slide" Target="/ppt/slides/slide7.xml" Id="Rd47b92fd6d15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77b5fa220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639c5c7594857" /><Relationship Type="http://schemas.openxmlformats.org/officeDocument/2006/relationships/theme" Target="/ppt/slideMasters/theme/theme1.xml" Id="Rc43672c2e71c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639c5c759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badc899e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ec34e8dd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ae9c0a72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89debd06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9ebe1cbb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0191e5f1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c59150c65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12 983 288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26 694 774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26 754 576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