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e92087bd6e4e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f30698d0c24862"/>
  </p:sldMasterIdLst>
  <p:sldIdLst>
    <p:sldId xmlns:r="http://schemas.openxmlformats.org/officeDocument/2006/relationships" id="256" r:id="R1e1b427f6038454d"/>
    <p:sldId xmlns:r="http://schemas.openxmlformats.org/officeDocument/2006/relationships" id="257" r:id="R2c2f70564f124c3a"/>
    <p:sldId xmlns:r="http://schemas.openxmlformats.org/officeDocument/2006/relationships" id="258" r:id="R21bc6adaa3614964"/>
    <p:sldId xmlns:r="http://schemas.openxmlformats.org/officeDocument/2006/relationships" id="259" r:id="R68b99a22efe149ba"/>
    <p:sldId xmlns:r="http://schemas.openxmlformats.org/officeDocument/2006/relationships" id="260" r:id="Rac72795424274aa3"/>
    <p:sldId xmlns:r="http://schemas.openxmlformats.org/officeDocument/2006/relationships" id="261" r:id="R0b29a0ec10244cfb"/>
    <p:sldId xmlns:r="http://schemas.openxmlformats.org/officeDocument/2006/relationships" id="262" r:id="R0650bdba5e7141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f30698d0c24862" /><Relationship Type="http://schemas.openxmlformats.org/officeDocument/2006/relationships/slide" Target="/ppt/slides/slide1.xml" Id="R1e1b427f6038454d" /><Relationship Type="http://schemas.openxmlformats.org/officeDocument/2006/relationships/slide" Target="/ppt/slides/slide2.xml" Id="R2c2f70564f124c3a" /><Relationship Type="http://schemas.openxmlformats.org/officeDocument/2006/relationships/slide" Target="/ppt/slides/slide3.xml" Id="R21bc6adaa3614964" /><Relationship Type="http://schemas.openxmlformats.org/officeDocument/2006/relationships/slide" Target="/ppt/slides/slide4.xml" Id="R68b99a22efe149ba" /><Relationship Type="http://schemas.openxmlformats.org/officeDocument/2006/relationships/slide" Target="/ppt/slides/slide5.xml" Id="Rac72795424274aa3" /><Relationship Type="http://schemas.openxmlformats.org/officeDocument/2006/relationships/slide" Target="/ppt/slides/slide6.xml" Id="R0b29a0ec10244cfb" /><Relationship Type="http://schemas.openxmlformats.org/officeDocument/2006/relationships/slide" Target="/ppt/slides/slide7.xml" Id="R0650bdba5e7141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284893b1e743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6d19563504fd1" /><Relationship Type="http://schemas.openxmlformats.org/officeDocument/2006/relationships/theme" Target="/ppt/slideMasters/theme/theme1.xml" Id="R2ad89cc0c33448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d6d19563504f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8c9761ed743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0b01b836542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1774e2afc48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47f2862b44d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e9f19a6cf4a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2a845c5b94d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0069ed9fc48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HARBIL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HARBIL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HARBIL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HARBIL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HARBIL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HARBIL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64 603 911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74 432 258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HARBIL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ASTRUP &amp; SØN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HARBIL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Haavard Martinsens vei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997 677 633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HARBIL AS</a:t>
            </a:r>
          </a:p>
        </p:txBody>
      </p:sp>
    </p:spTree>
  </p:cSld>
  <p:clrMapOvr>
    <a:masterClrMapping xmlns:a="http://schemas.openxmlformats.org/drawingml/2006/main"/>
  </p:clrMapOvr>
</p:sld>
</file>